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900" r:id="rId2"/>
    <p:sldMasterId id="2147484140" r:id="rId3"/>
    <p:sldMasterId id="2147484160" r:id="rId4"/>
    <p:sldMasterId id="2147484162" r:id="rId5"/>
    <p:sldMasterId id="2147484165" r:id="rId6"/>
    <p:sldMasterId id="2147484176" r:id="rId7"/>
    <p:sldMasterId id="2147484179" r:id="rId8"/>
  </p:sldMasterIdLst>
  <p:notesMasterIdLst>
    <p:notesMasterId r:id="rId25"/>
  </p:notesMasterIdLst>
  <p:sldIdLst>
    <p:sldId id="395" r:id="rId9"/>
    <p:sldId id="396" r:id="rId10"/>
    <p:sldId id="463" r:id="rId11"/>
    <p:sldId id="498" r:id="rId12"/>
    <p:sldId id="414" r:id="rId13"/>
    <p:sldId id="397" r:id="rId14"/>
    <p:sldId id="398" r:id="rId15"/>
    <p:sldId id="499" r:id="rId16"/>
    <p:sldId id="500" r:id="rId17"/>
    <p:sldId id="501" r:id="rId18"/>
    <p:sldId id="502" r:id="rId19"/>
    <p:sldId id="503" r:id="rId20"/>
    <p:sldId id="504" r:id="rId21"/>
    <p:sldId id="505" r:id="rId22"/>
    <p:sldId id="506" r:id="rId23"/>
    <p:sldId id="317" r:id="rId24"/>
  </p:sldIdLst>
  <p:sldSz cx="16249650" cy="9144000"/>
  <p:notesSz cx="6858000" cy="9144000"/>
  <p:defaultTextStyle>
    <a:defPPr>
      <a:defRPr lang="en-US"/>
    </a:defPPr>
    <a:lvl1pPr marL="0" algn="l" defTabSz="781280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81280" algn="l" defTabSz="781280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562560" algn="l" defTabSz="781280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343839" algn="l" defTabSz="781280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3125119" algn="l" defTabSz="781280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906397" algn="l" defTabSz="781280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687677" algn="l" defTabSz="781280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468956" algn="l" defTabSz="781280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6250236" algn="l" defTabSz="781280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70" userDrawn="1">
          <p15:clr>
            <a:srgbClr val="A4A3A4"/>
          </p15:clr>
        </p15:guide>
        <p15:guide id="2" pos="51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A99F"/>
    <a:srgbClr val="CBC5A1"/>
    <a:srgbClr val="003C71"/>
    <a:srgbClr val="AC451E"/>
    <a:srgbClr val="AF8520"/>
    <a:srgbClr val="908C14"/>
    <a:srgbClr val="00698F"/>
    <a:srgbClr val="6C702F"/>
    <a:srgbClr val="55554E"/>
    <a:srgbClr val="5E5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5052" autoAdjust="0"/>
  </p:normalViewPr>
  <p:slideViewPr>
    <p:cSldViewPr snapToGrid="0" snapToObjects="1">
      <p:cViewPr>
        <p:scale>
          <a:sx n="89" d="100"/>
          <a:sy n="89" d="100"/>
        </p:scale>
        <p:origin x="-150" y="-72"/>
      </p:cViewPr>
      <p:guideLst>
        <p:guide orient="horz" pos="3470"/>
        <p:guide pos="5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3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86E58-303A-443D-878F-2B4B8C1ADC8B}" type="datetimeFigureOut">
              <a:rPr lang="pt-BR" smtClean="0"/>
              <a:t>21/11/2019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347C4-ECAB-4DCD-8ADB-DE74EC5E46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527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70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34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8725" y="2840570"/>
            <a:ext cx="13812203" cy="1960034"/>
          </a:xfrm>
        </p:spPr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7448" y="5181600"/>
            <a:ext cx="11374755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8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6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43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12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906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87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46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25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37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01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996" y="366185"/>
            <a:ext cx="3656171" cy="7802034"/>
          </a:xfrm>
        </p:spPr>
        <p:txBody>
          <a:bodyPr vert="eaVert"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483" y="366185"/>
            <a:ext cx="10697686" cy="7802034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486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8725" y="2840570"/>
            <a:ext cx="13812203" cy="1960034"/>
          </a:xfrm>
        </p:spPr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7448" y="5181600"/>
            <a:ext cx="11374755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8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6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43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12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906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87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46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25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294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659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612" y="5875870"/>
            <a:ext cx="13812203" cy="1816101"/>
          </a:xfrm>
        </p:spPr>
        <p:txBody>
          <a:bodyPr anchor="t"/>
          <a:lstStyle>
            <a:lvl1pPr algn="l">
              <a:defRPr sz="6800" b="1" cap="all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3612" y="3875618"/>
            <a:ext cx="13812203" cy="2000249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8128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6256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4383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312511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90639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68767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4689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625023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07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482" y="2133601"/>
            <a:ext cx="7176929" cy="6034619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0239" y="2133601"/>
            <a:ext cx="7176929" cy="6034619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708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482" y="2046821"/>
            <a:ext cx="7179751" cy="853015"/>
          </a:xfrm>
        </p:spPr>
        <p:txBody>
          <a:bodyPr anchor="b"/>
          <a:lstStyle>
            <a:lvl1pPr marL="0" indent="0">
              <a:buNone/>
              <a:defRPr sz="4100" b="1"/>
            </a:lvl1pPr>
            <a:lvl2pPr marL="781280" indent="0">
              <a:buNone/>
              <a:defRPr sz="3400" b="1"/>
            </a:lvl2pPr>
            <a:lvl3pPr marL="1562560" indent="0">
              <a:buNone/>
              <a:defRPr sz="3000" b="1"/>
            </a:lvl3pPr>
            <a:lvl4pPr marL="2343839" indent="0">
              <a:buNone/>
              <a:defRPr sz="2700" b="1"/>
            </a:lvl4pPr>
            <a:lvl5pPr marL="3125119" indent="0">
              <a:buNone/>
              <a:defRPr sz="2700" b="1"/>
            </a:lvl5pPr>
            <a:lvl6pPr marL="3906397" indent="0">
              <a:buNone/>
              <a:defRPr sz="2700" b="1"/>
            </a:lvl6pPr>
            <a:lvl7pPr marL="4687677" indent="0">
              <a:buNone/>
              <a:defRPr sz="2700" b="1"/>
            </a:lvl7pPr>
            <a:lvl8pPr marL="5468956" indent="0">
              <a:buNone/>
              <a:defRPr sz="2700" b="1"/>
            </a:lvl8pPr>
            <a:lvl9pPr marL="6250236" indent="0">
              <a:buNone/>
              <a:defRPr sz="27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482" y="2899833"/>
            <a:ext cx="7179751" cy="5268384"/>
          </a:xfrm>
        </p:spPr>
        <p:txBody>
          <a:bodyPr/>
          <a:lstStyle>
            <a:lvl1pPr>
              <a:defRPr sz="41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4599" y="2046821"/>
            <a:ext cx="7182571" cy="853015"/>
          </a:xfrm>
        </p:spPr>
        <p:txBody>
          <a:bodyPr anchor="b"/>
          <a:lstStyle>
            <a:lvl1pPr marL="0" indent="0">
              <a:buNone/>
              <a:defRPr sz="4100" b="1"/>
            </a:lvl1pPr>
            <a:lvl2pPr marL="781280" indent="0">
              <a:buNone/>
              <a:defRPr sz="3400" b="1"/>
            </a:lvl2pPr>
            <a:lvl3pPr marL="1562560" indent="0">
              <a:buNone/>
              <a:defRPr sz="3000" b="1"/>
            </a:lvl3pPr>
            <a:lvl4pPr marL="2343839" indent="0">
              <a:buNone/>
              <a:defRPr sz="2700" b="1"/>
            </a:lvl4pPr>
            <a:lvl5pPr marL="3125119" indent="0">
              <a:buNone/>
              <a:defRPr sz="2700" b="1"/>
            </a:lvl5pPr>
            <a:lvl6pPr marL="3906397" indent="0">
              <a:buNone/>
              <a:defRPr sz="2700" b="1"/>
            </a:lvl6pPr>
            <a:lvl7pPr marL="4687677" indent="0">
              <a:buNone/>
              <a:defRPr sz="2700" b="1"/>
            </a:lvl7pPr>
            <a:lvl8pPr marL="5468956" indent="0">
              <a:buNone/>
              <a:defRPr sz="2700" b="1"/>
            </a:lvl8pPr>
            <a:lvl9pPr marL="6250236" indent="0">
              <a:buNone/>
              <a:defRPr sz="27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4599" y="2899833"/>
            <a:ext cx="7182571" cy="5268384"/>
          </a:xfrm>
        </p:spPr>
        <p:txBody>
          <a:bodyPr/>
          <a:lstStyle>
            <a:lvl1pPr>
              <a:defRPr sz="41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29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668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091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87" y="364070"/>
            <a:ext cx="5346023" cy="1549399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3162" y="364069"/>
            <a:ext cx="9084006" cy="7804151"/>
          </a:xfrm>
        </p:spPr>
        <p:txBody>
          <a:bodyPr/>
          <a:lstStyle>
            <a:lvl1pPr>
              <a:defRPr sz="5500"/>
            </a:lvl1pPr>
            <a:lvl2pPr>
              <a:defRPr sz="4800"/>
            </a:lvl2pPr>
            <a:lvl3pPr>
              <a:defRPr sz="41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487" y="1913469"/>
            <a:ext cx="5346023" cy="6254750"/>
          </a:xfrm>
        </p:spPr>
        <p:txBody>
          <a:bodyPr/>
          <a:lstStyle>
            <a:lvl1pPr marL="0" indent="0">
              <a:buNone/>
              <a:defRPr sz="2300"/>
            </a:lvl1pPr>
            <a:lvl2pPr marL="781280" indent="0">
              <a:buNone/>
              <a:defRPr sz="2000"/>
            </a:lvl2pPr>
            <a:lvl3pPr marL="1562560" indent="0">
              <a:buNone/>
              <a:defRPr sz="1600"/>
            </a:lvl3pPr>
            <a:lvl4pPr marL="2343839" indent="0">
              <a:buNone/>
              <a:defRPr sz="1600"/>
            </a:lvl4pPr>
            <a:lvl5pPr marL="3125119" indent="0">
              <a:buNone/>
              <a:defRPr sz="1600"/>
            </a:lvl5pPr>
            <a:lvl6pPr marL="3906397" indent="0">
              <a:buNone/>
              <a:defRPr sz="1600"/>
            </a:lvl6pPr>
            <a:lvl7pPr marL="4687677" indent="0">
              <a:buNone/>
              <a:defRPr sz="1600"/>
            </a:lvl7pPr>
            <a:lvl8pPr marL="5468956" indent="0">
              <a:buNone/>
              <a:defRPr sz="1600"/>
            </a:lvl8pPr>
            <a:lvl9pPr marL="6250236" indent="0">
              <a:buNone/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94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134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5045" y="6400800"/>
            <a:ext cx="9749790" cy="755652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5045" y="817035"/>
            <a:ext cx="9749790" cy="5486400"/>
          </a:xfrm>
        </p:spPr>
        <p:txBody>
          <a:bodyPr/>
          <a:lstStyle>
            <a:lvl1pPr marL="0" indent="0">
              <a:buNone/>
              <a:defRPr sz="5500"/>
            </a:lvl1pPr>
            <a:lvl2pPr marL="781280" indent="0">
              <a:buNone/>
              <a:defRPr sz="4800"/>
            </a:lvl2pPr>
            <a:lvl3pPr marL="1562560" indent="0">
              <a:buNone/>
              <a:defRPr sz="4100"/>
            </a:lvl3pPr>
            <a:lvl4pPr marL="2343839" indent="0">
              <a:buNone/>
              <a:defRPr sz="3400"/>
            </a:lvl4pPr>
            <a:lvl5pPr marL="3125119" indent="0">
              <a:buNone/>
              <a:defRPr sz="3400"/>
            </a:lvl5pPr>
            <a:lvl6pPr marL="3906397" indent="0">
              <a:buNone/>
              <a:defRPr sz="3400"/>
            </a:lvl6pPr>
            <a:lvl7pPr marL="4687677" indent="0">
              <a:buNone/>
              <a:defRPr sz="3400"/>
            </a:lvl7pPr>
            <a:lvl8pPr marL="5468956" indent="0">
              <a:buNone/>
              <a:defRPr sz="3400"/>
            </a:lvl8pPr>
            <a:lvl9pPr marL="6250236" indent="0">
              <a:buNone/>
              <a:defRPr sz="3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5045" y="7156452"/>
            <a:ext cx="9749790" cy="1073148"/>
          </a:xfrm>
        </p:spPr>
        <p:txBody>
          <a:bodyPr/>
          <a:lstStyle>
            <a:lvl1pPr marL="0" indent="0">
              <a:buNone/>
              <a:defRPr sz="2300"/>
            </a:lvl1pPr>
            <a:lvl2pPr marL="781280" indent="0">
              <a:buNone/>
              <a:defRPr sz="2000"/>
            </a:lvl2pPr>
            <a:lvl3pPr marL="1562560" indent="0">
              <a:buNone/>
              <a:defRPr sz="1600"/>
            </a:lvl3pPr>
            <a:lvl4pPr marL="2343839" indent="0">
              <a:buNone/>
              <a:defRPr sz="1600"/>
            </a:lvl4pPr>
            <a:lvl5pPr marL="3125119" indent="0">
              <a:buNone/>
              <a:defRPr sz="1600"/>
            </a:lvl5pPr>
            <a:lvl6pPr marL="3906397" indent="0">
              <a:buNone/>
              <a:defRPr sz="1600"/>
            </a:lvl6pPr>
            <a:lvl7pPr marL="4687677" indent="0">
              <a:buNone/>
              <a:defRPr sz="1600"/>
            </a:lvl7pPr>
            <a:lvl8pPr marL="5468956" indent="0">
              <a:buNone/>
              <a:defRPr sz="1600"/>
            </a:lvl8pPr>
            <a:lvl9pPr marL="6250236" indent="0">
              <a:buNone/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139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996" y="366185"/>
            <a:ext cx="3656171" cy="7802034"/>
          </a:xfrm>
        </p:spPr>
        <p:txBody>
          <a:bodyPr vert="eaVert"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483" y="366185"/>
            <a:ext cx="10697686" cy="7802034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142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 Institucion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37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NHA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943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Industri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535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Infraestrutur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585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Saú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518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Edificaçõ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354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Saneamen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43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612" y="5875870"/>
            <a:ext cx="13812203" cy="1816101"/>
          </a:xfrm>
        </p:spPr>
        <p:txBody>
          <a:bodyPr anchor="t"/>
          <a:lstStyle>
            <a:lvl1pPr algn="l">
              <a:defRPr sz="6800" b="1" cap="all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3612" y="3875618"/>
            <a:ext cx="13812203" cy="2000249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8128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6256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4383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312511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90639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68767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4689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625023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8517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Energ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28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NHA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902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Institucion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196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 Bruxela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317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nheiros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573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916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ejamen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400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nheiros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016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ministrativ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218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ruçã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69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482" y="2133601"/>
            <a:ext cx="7176929" cy="6034619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0239" y="2133601"/>
            <a:ext cx="7176929" cy="6034619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233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7789333" y="5892800"/>
            <a:ext cx="7312025" cy="590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789333" y="6482822"/>
            <a:ext cx="5584825" cy="762000"/>
          </a:xfrm>
          <a:prstGeom prst="rect">
            <a:avLst/>
          </a:prstGeom>
        </p:spPr>
        <p:txBody>
          <a:bodyPr vert="horz"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220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22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0">
              <a:spcBef>
                <a:spcPts val="0"/>
              </a:spcBef>
              <a:spcAft>
                <a:spcPts val="0"/>
              </a:spcAft>
              <a:buFontTx/>
              <a:buNone/>
              <a:defRPr sz="22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FontTx/>
              <a:buNone/>
              <a:defRPr sz="22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FontTx/>
              <a:buNone/>
              <a:defRPr sz="2200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607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 Institucion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15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8725" y="2840570"/>
            <a:ext cx="13812203" cy="1960034"/>
          </a:xfrm>
        </p:spPr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7448" y="5181600"/>
            <a:ext cx="11374755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8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6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43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12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906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87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46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25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05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91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612" y="5875870"/>
            <a:ext cx="13812203" cy="1816101"/>
          </a:xfrm>
        </p:spPr>
        <p:txBody>
          <a:bodyPr anchor="t"/>
          <a:lstStyle>
            <a:lvl1pPr algn="l">
              <a:defRPr sz="6800" b="1" cap="all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3612" y="3875618"/>
            <a:ext cx="13812203" cy="2000249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8128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6256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4383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312511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90639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68767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4689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625023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01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482" y="2133601"/>
            <a:ext cx="7176929" cy="6034619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0239" y="2133601"/>
            <a:ext cx="7176929" cy="6034619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32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482" y="2046821"/>
            <a:ext cx="7179751" cy="853015"/>
          </a:xfrm>
        </p:spPr>
        <p:txBody>
          <a:bodyPr anchor="b"/>
          <a:lstStyle>
            <a:lvl1pPr marL="0" indent="0">
              <a:buNone/>
              <a:defRPr sz="4100" b="1"/>
            </a:lvl1pPr>
            <a:lvl2pPr marL="781280" indent="0">
              <a:buNone/>
              <a:defRPr sz="3400" b="1"/>
            </a:lvl2pPr>
            <a:lvl3pPr marL="1562560" indent="0">
              <a:buNone/>
              <a:defRPr sz="3000" b="1"/>
            </a:lvl3pPr>
            <a:lvl4pPr marL="2343839" indent="0">
              <a:buNone/>
              <a:defRPr sz="2700" b="1"/>
            </a:lvl4pPr>
            <a:lvl5pPr marL="3125119" indent="0">
              <a:buNone/>
              <a:defRPr sz="2700" b="1"/>
            </a:lvl5pPr>
            <a:lvl6pPr marL="3906397" indent="0">
              <a:buNone/>
              <a:defRPr sz="2700" b="1"/>
            </a:lvl6pPr>
            <a:lvl7pPr marL="4687677" indent="0">
              <a:buNone/>
              <a:defRPr sz="2700" b="1"/>
            </a:lvl7pPr>
            <a:lvl8pPr marL="5468956" indent="0">
              <a:buNone/>
              <a:defRPr sz="2700" b="1"/>
            </a:lvl8pPr>
            <a:lvl9pPr marL="6250236" indent="0">
              <a:buNone/>
              <a:defRPr sz="27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482" y="2899833"/>
            <a:ext cx="7179751" cy="5268384"/>
          </a:xfrm>
        </p:spPr>
        <p:txBody>
          <a:bodyPr/>
          <a:lstStyle>
            <a:lvl1pPr>
              <a:defRPr sz="41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4599" y="2046821"/>
            <a:ext cx="7182571" cy="853015"/>
          </a:xfrm>
        </p:spPr>
        <p:txBody>
          <a:bodyPr anchor="b"/>
          <a:lstStyle>
            <a:lvl1pPr marL="0" indent="0">
              <a:buNone/>
              <a:defRPr sz="4100" b="1"/>
            </a:lvl1pPr>
            <a:lvl2pPr marL="781280" indent="0">
              <a:buNone/>
              <a:defRPr sz="3400" b="1"/>
            </a:lvl2pPr>
            <a:lvl3pPr marL="1562560" indent="0">
              <a:buNone/>
              <a:defRPr sz="3000" b="1"/>
            </a:lvl3pPr>
            <a:lvl4pPr marL="2343839" indent="0">
              <a:buNone/>
              <a:defRPr sz="2700" b="1"/>
            </a:lvl4pPr>
            <a:lvl5pPr marL="3125119" indent="0">
              <a:buNone/>
              <a:defRPr sz="2700" b="1"/>
            </a:lvl5pPr>
            <a:lvl6pPr marL="3906397" indent="0">
              <a:buNone/>
              <a:defRPr sz="2700" b="1"/>
            </a:lvl6pPr>
            <a:lvl7pPr marL="4687677" indent="0">
              <a:buNone/>
              <a:defRPr sz="2700" b="1"/>
            </a:lvl7pPr>
            <a:lvl8pPr marL="5468956" indent="0">
              <a:buNone/>
              <a:defRPr sz="2700" b="1"/>
            </a:lvl8pPr>
            <a:lvl9pPr marL="6250236" indent="0">
              <a:buNone/>
              <a:defRPr sz="27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4599" y="2899833"/>
            <a:ext cx="7182571" cy="5268384"/>
          </a:xfrm>
        </p:spPr>
        <p:txBody>
          <a:bodyPr/>
          <a:lstStyle>
            <a:lvl1pPr>
              <a:defRPr sz="41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427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25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96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87" y="364070"/>
            <a:ext cx="5346023" cy="1549399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3162" y="364069"/>
            <a:ext cx="9084006" cy="7804151"/>
          </a:xfrm>
        </p:spPr>
        <p:txBody>
          <a:bodyPr/>
          <a:lstStyle>
            <a:lvl1pPr>
              <a:defRPr sz="5500"/>
            </a:lvl1pPr>
            <a:lvl2pPr>
              <a:defRPr sz="4800"/>
            </a:lvl2pPr>
            <a:lvl3pPr>
              <a:defRPr sz="41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487" y="1913469"/>
            <a:ext cx="5346023" cy="6254750"/>
          </a:xfrm>
        </p:spPr>
        <p:txBody>
          <a:bodyPr/>
          <a:lstStyle>
            <a:lvl1pPr marL="0" indent="0">
              <a:buNone/>
              <a:defRPr sz="2300"/>
            </a:lvl1pPr>
            <a:lvl2pPr marL="781280" indent="0">
              <a:buNone/>
              <a:defRPr sz="2000"/>
            </a:lvl2pPr>
            <a:lvl3pPr marL="1562560" indent="0">
              <a:buNone/>
              <a:defRPr sz="1600"/>
            </a:lvl3pPr>
            <a:lvl4pPr marL="2343839" indent="0">
              <a:buNone/>
              <a:defRPr sz="1600"/>
            </a:lvl4pPr>
            <a:lvl5pPr marL="3125119" indent="0">
              <a:buNone/>
              <a:defRPr sz="1600"/>
            </a:lvl5pPr>
            <a:lvl6pPr marL="3906397" indent="0">
              <a:buNone/>
              <a:defRPr sz="1600"/>
            </a:lvl6pPr>
            <a:lvl7pPr marL="4687677" indent="0">
              <a:buNone/>
              <a:defRPr sz="1600"/>
            </a:lvl7pPr>
            <a:lvl8pPr marL="5468956" indent="0">
              <a:buNone/>
              <a:defRPr sz="1600"/>
            </a:lvl8pPr>
            <a:lvl9pPr marL="6250236" indent="0">
              <a:buNone/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2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482" y="2046821"/>
            <a:ext cx="7179751" cy="853015"/>
          </a:xfrm>
        </p:spPr>
        <p:txBody>
          <a:bodyPr anchor="b"/>
          <a:lstStyle>
            <a:lvl1pPr marL="0" indent="0">
              <a:buNone/>
              <a:defRPr sz="4100" b="1"/>
            </a:lvl1pPr>
            <a:lvl2pPr marL="781280" indent="0">
              <a:buNone/>
              <a:defRPr sz="3400" b="1"/>
            </a:lvl2pPr>
            <a:lvl3pPr marL="1562560" indent="0">
              <a:buNone/>
              <a:defRPr sz="3000" b="1"/>
            </a:lvl3pPr>
            <a:lvl4pPr marL="2343839" indent="0">
              <a:buNone/>
              <a:defRPr sz="2700" b="1"/>
            </a:lvl4pPr>
            <a:lvl5pPr marL="3125119" indent="0">
              <a:buNone/>
              <a:defRPr sz="2700" b="1"/>
            </a:lvl5pPr>
            <a:lvl6pPr marL="3906397" indent="0">
              <a:buNone/>
              <a:defRPr sz="2700" b="1"/>
            </a:lvl6pPr>
            <a:lvl7pPr marL="4687677" indent="0">
              <a:buNone/>
              <a:defRPr sz="2700" b="1"/>
            </a:lvl7pPr>
            <a:lvl8pPr marL="5468956" indent="0">
              <a:buNone/>
              <a:defRPr sz="2700" b="1"/>
            </a:lvl8pPr>
            <a:lvl9pPr marL="6250236" indent="0">
              <a:buNone/>
              <a:defRPr sz="27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482" y="2899833"/>
            <a:ext cx="7179751" cy="5268384"/>
          </a:xfrm>
        </p:spPr>
        <p:txBody>
          <a:bodyPr/>
          <a:lstStyle>
            <a:lvl1pPr>
              <a:defRPr sz="41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4599" y="2046821"/>
            <a:ext cx="7182571" cy="853015"/>
          </a:xfrm>
        </p:spPr>
        <p:txBody>
          <a:bodyPr anchor="b"/>
          <a:lstStyle>
            <a:lvl1pPr marL="0" indent="0">
              <a:buNone/>
              <a:defRPr sz="4100" b="1"/>
            </a:lvl1pPr>
            <a:lvl2pPr marL="781280" indent="0">
              <a:buNone/>
              <a:defRPr sz="3400" b="1"/>
            </a:lvl2pPr>
            <a:lvl3pPr marL="1562560" indent="0">
              <a:buNone/>
              <a:defRPr sz="3000" b="1"/>
            </a:lvl3pPr>
            <a:lvl4pPr marL="2343839" indent="0">
              <a:buNone/>
              <a:defRPr sz="2700" b="1"/>
            </a:lvl4pPr>
            <a:lvl5pPr marL="3125119" indent="0">
              <a:buNone/>
              <a:defRPr sz="2700" b="1"/>
            </a:lvl5pPr>
            <a:lvl6pPr marL="3906397" indent="0">
              <a:buNone/>
              <a:defRPr sz="2700" b="1"/>
            </a:lvl6pPr>
            <a:lvl7pPr marL="4687677" indent="0">
              <a:buNone/>
              <a:defRPr sz="2700" b="1"/>
            </a:lvl7pPr>
            <a:lvl8pPr marL="5468956" indent="0">
              <a:buNone/>
              <a:defRPr sz="2700" b="1"/>
            </a:lvl8pPr>
            <a:lvl9pPr marL="6250236" indent="0">
              <a:buNone/>
              <a:defRPr sz="27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4599" y="2899833"/>
            <a:ext cx="7182571" cy="5268384"/>
          </a:xfrm>
        </p:spPr>
        <p:txBody>
          <a:bodyPr/>
          <a:lstStyle>
            <a:lvl1pPr>
              <a:defRPr sz="41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725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5045" y="6400800"/>
            <a:ext cx="9749790" cy="755652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5045" y="817035"/>
            <a:ext cx="9749790" cy="5486400"/>
          </a:xfrm>
        </p:spPr>
        <p:txBody>
          <a:bodyPr/>
          <a:lstStyle>
            <a:lvl1pPr marL="0" indent="0">
              <a:buNone/>
              <a:defRPr sz="5500"/>
            </a:lvl1pPr>
            <a:lvl2pPr marL="781280" indent="0">
              <a:buNone/>
              <a:defRPr sz="4800"/>
            </a:lvl2pPr>
            <a:lvl3pPr marL="1562560" indent="0">
              <a:buNone/>
              <a:defRPr sz="4100"/>
            </a:lvl3pPr>
            <a:lvl4pPr marL="2343839" indent="0">
              <a:buNone/>
              <a:defRPr sz="3400"/>
            </a:lvl4pPr>
            <a:lvl5pPr marL="3125119" indent="0">
              <a:buNone/>
              <a:defRPr sz="3400"/>
            </a:lvl5pPr>
            <a:lvl6pPr marL="3906397" indent="0">
              <a:buNone/>
              <a:defRPr sz="3400"/>
            </a:lvl6pPr>
            <a:lvl7pPr marL="4687677" indent="0">
              <a:buNone/>
              <a:defRPr sz="3400"/>
            </a:lvl7pPr>
            <a:lvl8pPr marL="5468956" indent="0">
              <a:buNone/>
              <a:defRPr sz="3400"/>
            </a:lvl8pPr>
            <a:lvl9pPr marL="6250236" indent="0">
              <a:buNone/>
              <a:defRPr sz="3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5045" y="7156452"/>
            <a:ext cx="9749790" cy="1073148"/>
          </a:xfrm>
        </p:spPr>
        <p:txBody>
          <a:bodyPr/>
          <a:lstStyle>
            <a:lvl1pPr marL="0" indent="0">
              <a:buNone/>
              <a:defRPr sz="2300"/>
            </a:lvl1pPr>
            <a:lvl2pPr marL="781280" indent="0">
              <a:buNone/>
              <a:defRPr sz="2000"/>
            </a:lvl2pPr>
            <a:lvl3pPr marL="1562560" indent="0">
              <a:buNone/>
              <a:defRPr sz="1600"/>
            </a:lvl3pPr>
            <a:lvl4pPr marL="2343839" indent="0">
              <a:buNone/>
              <a:defRPr sz="1600"/>
            </a:lvl4pPr>
            <a:lvl5pPr marL="3125119" indent="0">
              <a:buNone/>
              <a:defRPr sz="1600"/>
            </a:lvl5pPr>
            <a:lvl6pPr marL="3906397" indent="0">
              <a:buNone/>
              <a:defRPr sz="1600"/>
            </a:lvl6pPr>
            <a:lvl7pPr marL="4687677" indent="0">
              <a:buNone/>
              <a:defRPr sz="1600"/>
            </a:lvl7pPr>
            <a:lvl8pPr marL="5468956" indent="0">
              <a:buNone/>
              <a:defRPr sz="1600"/>
            </a:lvl8pPr>
            <a:lvl9pPr marL="6250236" indent="0">
              <a:buNone/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542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7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996" y="366185"/>
            <a:ext cx="3656171" cy="7802034"/>
          </a:xfrm>
        </p:spPr>
        <p:txBody>
          <a:bodyPr vert="eaVert"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483" y="366185"/>
            <a:ext cx="10697686" cy="7802034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 Institucion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210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32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87" y="364070"/>
            <a:ext cx="5346023" cy="1549399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3162" y="364069"/>
            <a:ext cx="9084006" cy="7804151"/>
          </a:xfrm>
        </p:spPr>
        <p:txBody>
          <a:bodyPr/>
          <a:lstStyle>
            <a:lvl1pPr>
              <a:defRPr sz="5500"/>
            </a:lvl1pPr>
            <a:lvl2pPr>
              <a:defRPr sz="4800"/>
            </a:lvl2pPr>
            <a:lvl3pPr>
              <a:defRPr sz="41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487" y="1913469"/>
            <a:ext cx="5346023" cy="6254750"/>
          </a:xfrm>
        </p:spPr>
        <p:txBody>
          <a:bodyPr/>
          <a:lstStyle>
            <a:lvl1pPr marL="0" indent="0">
              <a:buNone/>
              <a:defRPr sz="2300"/>
            </a:lvl1pPr>
            <a:lvl2pPr marL="781280" indent="0">
              <a:buNone/>
              <a:defRPr sz="2000"/>
            </a:lvl2pPr>
            <a:lvl3pPr marL="1562560" indent="0">
              <a:buNone/>
              <a:defRPr sz="1600"/>
            </a:lvl3pPr>
            <a:lvl4pPr marL="2343839" indent="0">
              <a:buNone/>
              <a:defRPr sz="1600"/>
            </a:lvl4pPr>
            <a:lvl5pPr marL="3125119" indent="0">
              <a:buNone/>
              <a:defRPr sz="1600"/>
            </a:lvl5pPr>
            <a:lvl6pPr marL="3906397" indent="0">
              <a:buNone/>
              <a:defRPr sz="1600"/>
            </a:lvl6pPr>
            <a:lvl7pPr marL="4687677" indent="0">
              <a:buNone/>
              <a:defRPr sz="1600"/>
            </a:lvl7pPr>
            <a:lvl8pPr marL="5468956" indent="0">
              <a:buNone/>
              <a:defRPr sz="1600"/>
            </a:lvl8pPr>
            <a:lvl9pPr marL="6250236" indent="0">
              <a:buNone/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71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5045" y="6400800"/>
            <a:ext cx="9749790" cy="755652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5045" y="817035"/>
            <a:ext cx="9749790" cy="5486400"/>
          </a:xfrm>
        </p:spPr>
        <p:txBody>
          <a:bodyPr/>
          <a:lstStyle>
            <a:lvl1pPr marL="0" indent="0">
              <a:buNone/>
              <a:defRPr sz="5500"/>
            </a:lvl1pPr>
            <a:lvl2pPr marL="781280" indent="0">
              <a:buNone/>
              <a:defRPr sz="4800"/>
            </a:lvl2pPr>
            <a:lvl3pPr marL="1562560" indent="0">
              <a:buNone/>
              <a:defRPr sz="4100"/>
            </a:lvl3pPr>
            <a:lvl4pPr marL="2343839" indent="0">
              <a:buNone/>
              <a:defRPr sz="3400"/>
            </a:lvl4pPr>
            <a:lvl5pPr marL="3125119" indent="0">
              <a:buNone/>
              <a:defRPr sz="3400"/>
            </a:lvl5pPr>
            <a:lvl6pPr marL="3906397" indent="0">
              <a:buNone/>
              <a:defRPr sz="3400"/>
            </a:lvl6pPr>
            <a:lvl7pPr marL="4687677" indent="0">
              <a:buNone/>
              <a:defRPr sz="3400"/>
            </a:lvl7pPr>
            <a:lvl8pPr marL="5468956" indent="0">
              <a:buNone/>
              <a:defRPr sz="3400"/>
            </a:lvl8pPr>
            <a:lvl9pPr marL="6250236" indent="0">
              <a:buNone/>
              <a:defRPr sz="3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5045" y="7156452"/>
            <a:ext cx="9749790" cy="1073148"/>
          </a:xfrm>
        </p:spPr>
        <p:txBody>
          <a:bodyPr/>
          <a:lstStyle>
            <a:lvl1pPr marL="0" indent="0">
              <a:buNone/>
              <a:defRPr sz="2300"/>
            </a:lvl1pPr>
            <a:lvl2pPr marL="781280" indent="0">
              <a:buNone/>
              <a:defRPr sz="2000"/>
            </a:lvl2pPr>
            <a:lvl3pPr marL="1562560" indent="0">
              <a:buNone/>
              <a:defRPr sz="1600"/>
            </a:lvl3pPr>
            <a:lvl4pPr marL="2343839" indent="0">
              <a:buNone/>
              <a:defRPr sz="1600"/>
            </a:lvl4pPr>
            <a:lvl5pPr marL="3125119" indent="0">
              <a:buNone/>
              <a:defRPr sz="1600"/>
            </a:lvl5pPr>
            <a:lvl6pPr marL="3906397" indent="0">
              <a:buNone/>
              <a:defRPr sz="1600"/>
            </a:lvl6pPr>
            <a:lvl7pPr marL="4687677" indent="0">
              <a:buNone/>
              <a:defRPr sz="1600"/>
            </a:lvl7pPr>
            <a:lvl8pPr marL="5468956" indent="0">
              <a:buNone/>
              <a:defRPr sz="1600"/>
            </a:lvl8pPr>
            <a:lvl9pPr marL="6250236" indent="0">
              <a:buNone/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21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483" y="366185"/>
            <a:ext cx="14624685" cy="1524000"/>
          </a:xfrm>
          <a:prstGeom prst="rect">
            <a:avLst/>
          </a:prstGeom>
        </p:spPr>
        <p:txBody>
          <a:bodyPr vert="horz" lIns="156257" tIns="78128" rIns="156257" bIns="78128" rtlCol="0" anchor="ctr">
            <a:normAutofit/>
          </a:bodyPr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483" y="2133601"/>
            <a:ext cx="14624685" cy="6034619"/>
          </a:xfrm>
          <a:prstGeom prst="rect">
            <a:avLst/>
          </a:prstGeom>
        </p:spPr>
        <p:txBody>
          <a:bodyPr vert="horz" lIns="156257" tIns="78128" rIns="156257" bIns="78128" rtlCol="0">
            <a:normAutofit/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484" y="8475134"/>
            <a:ext cx="3791585" cy="486834"/>
          </a:xfrm>
          <a:prstGeom prst="rect">
            <a:avLst/>
          </a:prstGeom>
        </p:spPr>
        <p:txBody>
          <a:bodyPr vert="horz" lIns="156257" tIns="78128" rIns="156257" bIns="78128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1964" y="8475134"/>
            <a:ext cx="5145723" cy="486834"/>
          </a:xfrm>
          <a:prstGeom prst="rect">
            <a:avLst/>
          </a:prstGeom>
        </p:spPr>
        <p:txBody>
          <a:bodyPr vert="horz" lIns="156257" tIns="78128" rIns="156257" bIns="78128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5583" y="8475134"/>
            <a:ext cx="3791585" cy="486834"/>
          </a:xfrm>
          <a:prstGeom prst="rect">
            <a:avLst/>
          </a:prstGeom>
        </p:spPr>
        <p:txBody>
          <a:bodyPr vert="horz" lIns="156257" tIns="78128" rIns="156257" bIns="7812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36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781280" rtl="0" eaLnBrk="1" latinLnBrk="0" hangingPunct="1">
        <a:spcBef>
          <a:spcPct val="0"/>
        </a:spcBef>
        <a:buNone/>
        <a:defRPr sz="7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5960" indent="-585960" algn="l" defTabSz="781280" rtl="0" eaLnBrk="1" latinLnBrk="0" hangingPunct="1">
        <a:spcBef>
          <a:spcPct val="20000"/>
        </a:spcBef>
        <a:buFont typeface="Arial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269579" indent="-488301" algn="l" defTabSz="781280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953199" indent="-390640" algn="l" defTabSz="781280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2734479" indent="-390640" algn="l" defTabSz="781280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515759" indent="-390640" algn="l" defTabSz="781280" rtl="0" eaLnBrk="1" latinLnBrk="0" hangingPunct="1">
        <a:spcBef>
          <a:spcPct val="20000"/>
        </a:spcBef>
        <a:buFont typeface="Arial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97037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78317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859596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640876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8128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6256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43839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125119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906397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87677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468956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250236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483" y="366185"/>
            <a:ext cx="14624685" cy="1524000"/>
          </a:xfrm>
          <a:prstGeom prst="rect">
            <a:avLst/>
          </a:prstGeom>
        </p:spPr>
        <p:txBody>
          <a:bodyPr vert="horz" lIns="156257" tIns="78128" rIns="156257" bIns="78128" rtlCol="0" anchor="ctr">
            <a:normAutofit/>
          </a:bodyPr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483" y="2133601"/>
            <a:ext cx="14624685" cy="6034619"/>
          </a:xfrm>
          <a:prstGeom prst="rect">
            <a:avLst/>
          </a:prstGeom>
        </p:spPr>
        <p:txBody>
          <a:bodyPr vert="horz" lIns="156257" tIns="78128" rIns="156257" bIns="78128" rtlCol="0">
            <a:normAutofit/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484" y="8475134"/>
            <a:ext cx="3791585" cy="486834"/>
          </a:xfrm>
          <a:prstGeom prst="rect">
            <a:avLst/>
          </a:prstGeom>
        </p:spPr>
        <p:txBody>
          <a:bodyPr vert="horz" lIns="156257" tIns="78128" rIns="156257" bIns="78128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36BD-5B22-3D4B-9DAB-4E6723EE27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1964" y="8475134"/>
            <a:ext cx="5145723" cy="486834"/>
          </a:xfrm>
          <a:prstGeom prst="rect">
            <a:avLst/>
          </a:prstGeom>
        </p:spPr>
        <p:txBody>
          <a:bodyPr vert="horz" lIns="156257" tIns="78128" rIns="156257" bIns="78128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5583" y="8475134"/>
            <a:ext cx="3791585" cy="486834"/>
          </a:xfrm>
          <a:prstGeom prst="rect">
            <a:avLst/>
          </a:prstGeom>
        </p:spPr>
        <p:txBody>
          <a:bodyPr vert="horz" lIns="156257" tIns="78128" rIns="156257" bIns="7812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71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4175" r:id="rId12"/>
  </p:sldLayoutIdLst>
  <p:txStyles>
    <p:titleStyle>
      <a:lvl1pPr algn="ctr" defTabSz="781280" rtl="0" eaLnBrk="1" latinLnBrk="0" hangingPunct="1">
        <a:spcBef>
          <a:spcPct val="0"/>
        </a:spcBef>
        <a:buNone/>
        <a:defRPr sz="7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5960" indent="-585960" algn="l" defTabSz="781280" rtl="0" eaLnBrk="1" latinLnBrk="0" hangingPunct="1">
        <a:spcBef>
          <a:spcPct val="20000"/>
        </a:spcBef>
        <a:buFont typeface="Arial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269579" indent="-488301" algn="l" defTabSz="781280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953199" indent="-390640" algn="l" defTabSz="781280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2734479" indent="-390640" algn="l" defTabSz="781280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515759" indent="-390640" algn="l" defTabSz="781280" rtl="0" eaLnBrk="1" latinLnBrk="0" hangingPunct="1">
        <a:spcBef>
          <a:spcPct val="20000"/>
        </a:spcBef>
        <a:buFont typeface="Arial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97037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78317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859596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640876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8128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6256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43839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125119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906397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87677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468956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250236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99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50086" y="5565865"/>
            <a:ext cx="1168358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36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97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</p:sldLayoutIdLst>
  <p:txStyles>
    <p:titleStyle>
      <a:lvl1pPr algn="ctr" defTabSz="781280" rtl="0" eaLnBrk="1" latinLnBrk="0" hangingPunct="1">
        <a:spcBef>
          <a:spcPct val="0"/>
        </a:spcBef>
        <a:buNone/>
        <a:defRPr sz="7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5960" indent="-585960" algn="l" defTabSz="781280" rtl="0" eaLnBrk="1" latinLnBrk="0" hangingPunct="1">
        <a:spcBef>
          <a:spcPct val="20000"/>
        </a:spcBef>
        <a:buFont typeface="Arial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269579" indent="-488301" algn="l" defTabSz="781280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953199" indent="-390640" algn="l" defTabSz="781280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2734479" indent="-390640" algn="l" defTabSz="781280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515759" indent="-390640" algn="l" defTabSz="781280" rtl="0" eaLnBrk="1" latinLnBrk="0" hangingPunct="1">
        <a:spcBef>
          <a:spcPct val="20000"/>
        </a:spcBef>
        <a:buFont typeface="Arial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97037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78317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859596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640876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8128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6256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43839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125119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906397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87677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468956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250236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65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90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D2CAA2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483" y="366185"/>
            <a:ext cx="14624685" cy="1524000"/>
          </a:xfrm>
          <a:prstGeom prst="rect">
            <a:avLst/>
          </a:prstGeom>
        </p:spPr>
        <p:txBody>
          <a:bodyPr vert="horz" lIns="156257" tIns="78128" rIns="156257" bIns="78128" rtlCol="0" anchor="ctr">
            <a:normAutofit/>
          </a:bodyPr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483" y="2133601"/>
            <a:ext cx="14624685" cy="6034619"/>
          </a:xfrm>
          <a:prstGeom prst="rect">
            <a:avLst/>
          </a:prstGeom>
        </p:spPr>
        <p:txBody>
          <a:bodyPr vert="horz" lIns="156257" tIns="78128" rIns="156257" bIns="78128" rtlCol="0">
            <a:normAutofit/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484" y="8475134"/>
            <a:ext cx="3791585" cy="486834"/>
          </a:xfrm>
          <a:prstGeom prst="rect">
            <a:avLst/>
          </a:prstGeom>
        </p:spPr>
        <p:txBody>
          <a:bodyPr vert="horz" lIns="156257" tIns="78128" rIns="156257" bIns="78128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1964" y="8475134"/>
            <a:ext cx="5145723" cy="486834"/>
          </a:xfrm>
          <a:prstGeom prst="rect">
            <a:avLst/>
          </a:prstGeom>
        </p:spPr>
        <p:txBody>
          <a:bodyPr vert="horz" lIns="156257" tIns="78128" rIns="156257" bIns="78128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5583" y="8475134"/>
            <a:ext cx="3791585" cy="486834"/>
          </a:xfrm>
          <a:prstGeom prst="rect">
            <a:avLst/>
          </a:prstGeom>
        </p:spPr>
        <p:txBody>
          <a:bodyPr vert="horz" lIns="156257" tIns="78128" rIns="156257" bIns="7812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E4CE0-C558-AA44-9C33-7F095E62B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9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</p:sldLayoutIdLst>
  <p:hf hdr="0" ftr="0" dt="0"/>
  <p:txStyles>
    <p:titleStyle>
      <a:lvl1pPr algn="ctr" defTabSz="781280" rtl="0" eaLnBrk="1" latinLnBrk="0" hangingPunct="1">
        <a:spcBef>
          <a:spcPct val="0"/>
        </a:spcBef>
        <a:buNone/>
        <a:defRPr sz="7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5960" indent="-585960" algn="l" defTabSz="781280" rtl="0" eaLnBrk="1" latinLnBrk="0" hangingPunct="1">
        <a:spcBef>
          <a:spcPct val="20000"/>
        </a:spcBef>
        <a:buFont typeface="Arial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269579" indent="-488301" algn="l" defTabSz="781280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953199" indent="-390640" algn="l" defTabSz="781280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2734479" indent="-390640" algn="l" defTabSz="781280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515759" indent="-390640" algn="l" defTabSz="781280" rtl="0" eaLnBrk="1" latinLnBrk="0" hangingPunct="1">
        <a:spcBef>
          <a:spcPct val="20000"/>
        </a:spcBef>
        <a:buFont typeface="Arial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97037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78317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859596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640876" indent="-390640" algn="l" defTabSz="7812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8128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62560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43839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125119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906397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87677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468956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250236" algn="l" defTabSz="78128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6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42" Type="http://schemas.openxmlformats.org/officeDocument/2006/relationships/image" Target="../media/image82.png"/><Relationship Id="rId47" Type="http://schemas.openxmlformats.org/officeDocument/2006/relationships/image" Target="../media/image87.png"/><Relationship Id="rId50" Type="http://schemas.openxmlformats.org/officeDocument/2006/relationships/image" Target="../media/image90.png"/><Relationship Id="rId55" Type="http://schemas.openxmlformats.org/officeDocument/2006/relationships/image" Target="../media/image95.png"/><Relationship Id="rId63" Type="http://schemas.openxmlformats.org/officeDocument/2006/relationships/image" Target="../media/image10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9" Type="http://schemas.openxmlformats.org/officeDocument/2006/relationships/image" Target="../media/image69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png"/><Relationship Id="rId40" Type="http://schemas.openxmlformats.org/officeDocument/2006/relationships/image" Target="../media/image80.png"/><Relationship Id="rId45" Type="http://schemas.openxmlformats.org/officeDocument/2006/relationships/image" Target="../media/image85.png"/><Relationship Id="rId53" Type="http://schemas.openxmlformats.org/officeDocument/2006/relationships/image" Target="../media/image93.jpeg"/><Relationship Id="rId58" Type="http://schemas.openxmlformats.org/officeDocument/2006/relationships/image" Target="../media/image98.png"/><Relationship Id="rId66" Type="http://schemas.openxmlformats.org/officeDocument/2006/relationships/image" Target="../media/image19.png"/><Relationship Id="rId5" Type="http://schemas.openxmlformats.org/officeDocument/2006/relationships/image" Target="../media/image45.png"/><Relationship Id="rId61" Type="http://schemas.openxmlformats.org/officeDocument/2006/relationships/image" Target="../media/image101.png"/><Relationship Id="rId19" Type="http://schemas.openxmlformats.org/officeDocument/2006/relationships/image" Target="../media/image5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jpe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43" Type="http://schemas.openxmlformats.org/officeDocument/2006/relationships/image" Target="../media/image83.png"/><Relationship Id="rId48" Type="http://schemas.openxmlformats.org/officeDocument/2006/relationships/image" Target="../media/image88.png"/><Relationship Id="rId56" Type="http://schemas.openxmlformats.org/officeDocument/2006/relationships/image" Target="../media/image96.png"/><Relationship Id="rId64" Type="http://schemas.openxmlformats.org/officeDocument/2006/relationships/image" Target="../media/image104.png"/><Relationship Id="rId8" Type="http://schemas.openxmlformats.org/officeDocument/2006/relationships/image" Target="../media/image48.png"/><Relationship Id="rId51" Type="http://schemas.openxmlformats.org/officeDocument/2006/relationships/image" Target="../media/image91.png"/><Relationship Id="rId3" Type="http://schemas.openxmlformats.org/officeDocument/2006/relationships/image" Target="../media/image43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46" Type="http://schemas.openxmlformats.org/officeDocument/2006/relationships/image" Target="../media/image86.png"/><Relationship Id="rId59" Type="http://schemas.openxmlformats.org/officeDocument/2006/relationships/image" Target="../media/image99.png"/><Relationship Id="rId20" Type="http://schemas.openxmlformats.org/officeDocument/2006/relationships/image" Target="../media/image60.png"/><Relationship Id="rId41" Type="http://schemas.openxmlformats.org/officeDocument/2006/relationships/image" Target="../media/image81.png"/><Relationship Id="rId54" Type="http://schemas.openxmlformats.org/officeDocument/2006/relationships/image" Target="../media/image94.png"/><Relationship Id="rId62" Type="http://schemas.openxmlformats.org/officeDocument/2006/relationships/image" Target="../media/image10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jpeg"/><Relationship Id="rId36" Type="http://schemas.openxmlformats.org/officeDocument/2006/relationships/image" Target="../media/image76.jpeg"/><Relationship Id="rId49" Type="http://schemas.openxmlformats.org/officeDocument/2006/relationships/image" Target="../media/image89.png"/><Relationship Id="rId57" Type="http://schemas.openxmlformats.org/officeDocument/2006/relationships/image" Target="../media/image97.png"/><Relationship Id="rId10" Type="http://schemas.openxmlformats.org/officeDocument/2006/relationships/image" Target="../media/image50.png"/><Relationship Id="rId31" Type="http://schemas.openxmlformats.org/officeDocument/2006/relationships/image" Target="../media/image71.png"/><Relationship Id="rId44" Type="http://schemas.openxmlformats.org/officeDocument/2006/relationships/image" Target="../media/image84.png"/><Relationship Id="rId52" Type="http://schemas.openxmlformats.org/officeDocument/2006/relationships/image" Target="../media/image92.jpeg"/><Relationship Id="rId60" Type="http://schemas.openxmlformats.org/officeDocument/2006/relationships/image" Target="../media/image100.png"/><Relationship Id="rId65" Type="http://schemas.openxmlformats.org/officeDocument/2006/relationships/image" Target="../media/image10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9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9"/>
          <p:cNvSpPr txBox="1">
            <a:spLocks/>
          </p:cNvSpPr>
          <p:nvPr/>
        </p:nvSpPr>
        <p:spPr>
          <a:xfrm>
            <a:off x="7727810" y="6021123"/>
            <a:ext cx="5748885" cy="590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CBC5A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Institucional 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CBC5A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6" name="Text Placeholder 9"/>
          <p:cNvSpPr txBox="1">
            <a:spLocks/>
          </p:cNvSpPr>
          <p:nvPr/>
        </p:nvSpPr>
        <p:spPr>
          <a:xfrm>
            <a:off x="7727810" y="6593892"/>
            <a:ext cx="5840608" cy="556360"/>
          </a:xfrm>
          <a:prstGeom prst="rect">
            <a:avLst/>
          </a:prstGeom>
        </p:spPr>
        <p:txBody>
          <a:bodyPr vert="horz" lIns="156257" tIns="78128" rIns="156257" bIns="78128" rtlCol="0" anchor="ctr"/>
          <a:lstStyle>
            <a:defPPr>
              <a:defRPr lang="en-US"/>
            </a:defPPr>
            <a:lvl1pPr marL="0" algn="l" defTabSz="78128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2200" kern="12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0" algn="l" defTabSz="78128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2200" kern="12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2pPr>
            <a:lvl3pPr marL="0" algn="l" defTabSz="78128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2200" kern="12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3pPr>
            <a:lvl4pPr marL="0" algn="l" defTabSz="78128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2200" kern="12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4pPr>
            <a:lvl5pPr marL="0" algn="l" defTabSz="78128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2200" kern="12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5pPr>
            <a:lvl6pPr marL="3906397" algn="l" defTabSz="781280" rtl="0" eaLnBrk="1" latinLnBrk="0" hangingPunct="1"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7677" algn="l" defTabSz="781280" rtl="0" eaLnBrk="1" latinLnBrk="0" hangingPunct="1"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8956" algn="l" defTabSz="781280" rtl="0" eaLnBrk="1" latinLnBrk="0" hangingPunct="1"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50236" algn="l" defTabSz="781280" rtl="0" eaLnBrk="1" latinLnBrk="0" hangingPunct="1"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1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</a:rPr>
              <a:t>2019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933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dirty="0">
                <a:solidFill>
                  <a:srgbClr val="7E7F74"/>
                </a:solidFill>
                <a:latin typeface="Trebuchet MS"/>
                <a:cs typeface="Trebuchet MS"/>
              </a:rPr>
              <a:t>Código de Conduta - a primeira versão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5799547" y="8744635"/>
            <a:ext cx="4594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7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2CB596B8-867A-4C41-AB39-44839E8E198B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C6139ADF-9343-4A5E-A0E9-D8DFE7B09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9900E2E-C044-4654-844B-902D44133749}"/>
              </a:ext>
            </a:extLst>
          </p:cNvPr>
          <p:cNvSpPr/>
          <p:nvPr/>
        </p:nvSpPr>
        <p:spPr>
          <a:xfrm>
            <a:off x="668337" y="1760311"/>
            <a:ext cx="150395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dirty="0"/>
              <a:t>A necessidade de se adequar suas práticas e atender à legislação em 2014  </a:t>
            </a:r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		Lei nº 12.846/2013 (“Lei Anticorrupção”)</a:t>
            </a:r>
          </a:p>
          <a:p>
            <a:pPr algn="just"/>
            <a:r>
              <a:rPr lang="pt-BR" sz="3600" dirty="0"/>
              <a:t>		Lei 8.666/1993 (“Lei de Licitações”) </a:t>
            </a:r>
          </a:p>
          <a:p>
            <a:pPr algn="just"/>
            <a:r>
              <a:rPr lang="pt-BR" sz="3600" dirty="0"/>
              <a:t>		Lei nº 12.6462/11 (“Lei do RDC”)</a:t>
            </a:r>
          </a:p>
          <a:p>
            <a:pPr algn="just"/>
            <a:r>
              <a:rPr lang="pt-BR" sz="3600" dirty="0"/>
              <a:t>		Lei nº 9.504/199</a:t>
            </a:r>
          </a:p>
          <a:p>
            <a:pPr algn="just"/>
            <a:r>
              <a:rPr lang="pt-BR" sz="3600" dirty="0"/>
              <a:t>		Lei nº 13.165/2015</a:t>
            </a:r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Divulgação do conteúdo para funcionários, consorciados, clientes e fornecedores;</a:t>
            </a:r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Disponibilização do código de conduta no Portal Corporativo; </a:t>
            </a:r>
          </a:p>
        </p:txBody>
      </p:sp>
    </p:spTree>
    <p:extLst>
      <p:ext uri="{BB962C8B-B14F-4D97-AF65-F5344CB8AC3E}">
        <p14:creationId xmlns:p14="http://schemas.microsoft.com/office/powerpoint/2010/main" val="306713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dirty="0" err="1">
                <a:solidFill>
                  <a:srgbClr val="7E7F74"/>
                </a:solidFill>
                <a:latin typeface="Trebuchet MS"/>
                <a:cs typeface="Trebuchet MS"/>
              </a:rPr>
              <a:t>Compliance</a:t>
            </a:r>
            <a:r>
              <a:rPr lang="pt-BR" sz="4800" dirty="0">
                <a:solidFill>
                  <a:srgbClr val="7E7F74"/>
                </a:solidFill>
                <a:latin typeface="Trebuchet MS"/>
                <a:cs typeface="Trebuchet MS"/>
              </a:rPr>
              <a:t> – retomada e evolução  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5799547" y="8744635"/>
            <a:ext cx="4594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7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2CB596B8-867A-4C41-AB39-44839E8E198B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C6139ADF-9343-4A5E-A0E9-D8DFE7B09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9900E2E-C044-4654-844B-902D44133749}"/>
              </a:ext>
            </a:extLst>
          </p:cNvPr>
          <p:cNvSpPr/>
          <p:nvPr/>
        </p:nvSpPr>
        <p:spPr>
          <a:xfrm>
            <a:off x="760035" y="2148238"/>
            <a:ext cx="150395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sz="3600" dirty="0"/>
              <a:t>A recente atuação mais forte da Engeform no mercado privado, tanto no setor de Engenharia &amp; Construção como no de Energia Renovável, tem trazido essa demanda, junto à investidores, clientes, instituições financeiras e fornecedores. </a:t>
            </a:r>
          </a:p>
          <a:p>
            <a:pPr algn="just"/>
            <a:endParaRPr lang="pt-BR" sz="3600" dirty="0"/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Nesse sentido, entendemos como necessário formalizar os procedimentos que já estavam sendo utilizados na empresa.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176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dirty="0" err="1">
                <a:solidFill>
                  <a:srgbClr val="7E7F74"/>
                </a:solidFill>
                <a:latin typeface="Trebuchet MS"/>
                <a:cs typeface="Trebuchet MS"/>
              </a:rPr>
              <a:t>Compliance</a:t>
            </a:r>
            <a:r>
              <a:rPr lang="pt-BR" sz="4800" dirty="0">
                <a:solidFill>
                  <a:srgbClr val="7E7F74"/>
                </a:solidFill>
                <a:latin typeface="Trebuchet MS"/>
                <a:cs typeface="Trebuchet MS"/>
              </a:rPr>
              <a:t> – canal de denúncia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5799547" y="8744635"/>
            <a:ext cx="4594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7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2CB596B8-867A-4C41-AB39-44839E8E198B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C6139ADF-9343-4A5E-A0E9-D8DFE7B09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9900E2E-C044-4654-844B-902D44133749}"/>
              </a:ext>
            </a:extLst>
          </p:cNvPr>
          <p:cNvSpPr/>
          <p:nvPr/>
        </p:nvSpPr>
        <p:spPr>
          <a:xfrm>
            <a:off x="760035" y="2148238"/>
            <a:ext cx="150395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pPr algn="just"/>
            <a:r>
              <a:rPr lang="pt-BR" sz="3600" dirty="0"/>
              <a:t>Até o momento houve poucos casos relatados em nosso canal de comunicação e ouvidoria externa;</a:t>
            </a:r>
          </a:p>
          <a:p>
            <a:pPr algn="just"/>
            <a:endParaRPr lang="pt-BR" sz="3600" dirty="0"/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As pessoas buscam o Gestor de DHO – Desenvolvimento Humano e Organizacional para relatar alguns casos de conflito de relacionamento;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4369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dirty="0" err="1">
                <a:solidFill>
                  <a:srgbClr val="7E7F74"/>
                </a:solidFill>
                <a:latin typeface="Trebuchet MS"/>
                <a:cs typeface="Trebuchet MS"/>
              </a:rPr>
              <a:t>Compliance</a:t>
            </a:r>
            <a:r>
              <a:rPr lang="pt-BR" sz="4800" dirty="0">
                <a:solidFill>
                  <a:srgbClr val="7E7F74"/>
                </a:solidFill>
                <a:latin typeface="Trebuchet MS"/>
                <a:cs typeface="Trebuchet MS"/>
              </a:rPr>
              <a:t> – gestão de riscos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5799547" y="8744635"/>
            <a:ext cx="4594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7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2CB596B8-867A-4C41-AB39-44839E8E198B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C6139ADF-9343-4A5E-A0E9-D8DFE7B09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9900E2E-C044-4654-844B-902D44133749}"/>
              </a:ext>
            </a:extLst>
          </p:cNvPr>
          <p:cNvSpPr/>
          <p:nvPr/>
        </p:nvSpPr>
        <p:spPr>
          <a:xfrm>
            <a:off x="668337" y="1471617"/>
            <a:ext cx="15039512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pPr algn="just"/>
            <a:r>
              <a:rPr lang="pt-BR" sz="3600" dirty="0"/>
              <a:t>A gestão de risco já está presente em nosso dia a dia e vem se aprimorando com a aplicação de padrões internos de gestão baseados na  ISO9001:2015 e mais recentemente pela ISO45001:2018, bem como nas questão das contingências; </a:t>
            </a:r>
          </a:p>
          <a:p>
            <a:endParaRPr lang="pt-BR" sz="3600" dirty="0"/>
          </a:p>
          <a:p>
            <a:endParaRPr lang="pt-BR" sz="3600" dirty="0"/>
          </a:p>
          <a:p>
            <a:pPr algn="just"/>
            <a:r>
              <a:rPr lang="pt-BR" sz="3600" dirty="0"/>
              <a:t>A consultoria nos trouxe um olhar diferenciado para certos assuntos que não estavam em nossas ações de prevenção nas operações, procedimentos e controles, tais como cuidados com imagem da empresa, comunidade em torno dos empreendimentos, paralisação de obras por falta de empenho (disponibilidade de recursos do cliente público), proteção de dados de funcionários e de terceiros.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6833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dirty="0" err="1">
                <a:solidFill>
                  <a:srgbClr val="7E7F74"/>
                </a:solidFill>
                <a:latin typeface="Trebuchet MS"/>
                <a:cs typeface="Trebuchet MS"/>
              </a:rPr>
              <a:t>Compliance</a:t>
            </a:r>
            <a:r>
              <a:rPr lang="pt-BR" sz="4800" dirty="0">
                <a:solidFill>
                  <a:srgbClr val="7E7F74"/>
                </a:solidFill>
                <a:latin typeface="Trebuchet MS"/>
                <a:cs typeface="Trebuchet MS"/>
              </a:rPr>
              <a:t> – código e políticas 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5799547" y="8744635"/>
            <a:ext cx="4594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7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2CB596B8-867A-4C41-AB39-44839E8E198B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C6139ADF-9343-4A5E-A0E9-D8DFE7B09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9900E2E-C044-4654-844B-902D44133749}"/>
              </a:ext>
            </a:extLst>
          </p:cNvPr>
          <p:cNvSpPr/>
          <p:nvPr/>
        </p:nvSpPr>
        <p:spPr>
          <a:xfrm>
            <a:off x="760035" y="2148238"/>
            <a:ext cx="150395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endParaRPr lang="pt-BR" dirty="0"/>
          </a:p>
          <a:p>
            <a:pPr algn="just"/>
            <a:r>
              <a:rPr lang="pt-BR" sz="3600" dirty="0"/>
              <a:t>Na Engeform estamos revisando o código de conduta e a política de brindes e entretenimento.</a:t>
            </a:r>
          </a:p>
          <a:p>
            <a:pPr algn="just"/>
            <a:endParaRPr lang="pt-BR" sz="3600" dirty="0"/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Estamos incorporando as políticas de:</a:t>
            </a:r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		conflitos de interesses</a:t>
            </a:r>
          </a:p>
          <a:p>
            <a:pPr algn="just"/>
            <a:r>
              <a:rPr lang="pt-BR" sz="3600" dirty="0"/>
              <a:t>		prevenção de práticas corruptas e fraudulentas;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6811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dirty="0" err="1">
                <a:solidFill>
                  <a:srgbClr val="7E7F74"/>
                </a:solidFill>
                <a:latin typeface="Trebuchet MS"/>
                <a:cs typeface="Trebuchet MS"/>
              </a:rPr>
              <a:t>Compliance</a:t>
            </a:r>
            <a:r>
              <a:rPr lang="pt-BR" sz="4800" dirty="0">
                <a:solidFill>
                  <a:srgbClr val="7E7F74"/>
                </a:solidFill>
                <a:latin typeface="Trebuchet MS"/>
                <a:cs typeface="Trebuchet MS"/>
              </a:rPr>
              <a:t> – crises e problemas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5799547" y="8744635"/>
            <a:ext cx="4594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7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2CB596B8-867A-4C41-AB39-44839E8E198B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C6139ADF-9343-4A5E-A0E9-D8DFE7B09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9900E2E-C044-4654-844B-902D44133749}"/>
              </a:ext>
            </a:extLst>
          </p:cNvPr>
          <p:cNvSpPr/>
          <p:nvPr/>
        </p:nvSpPr>
        <p:spPr>
          <a:xfrm>
            <a:off x="760035" y="2148238"/>
            <a:ext cx="15039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AF3F1BB-7528-4B5B-BB7E-B3D479C03833}"/>
              </a:ext>
            </a:extLst>
          </p:cNvPr>
          <p:cNvSpPr/>
          <p:nvPr/>
        </p:nvSpPr>
        <p:spPr>
          <a:xfrm>
            <a:off x="484909" y="2448342"/>
            <a:ext cx="151153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dirty="0"/>
              <a:t>Com um bom fluxo de comunicação, divulgação do código, criação do comitê de ética e implantação de demais ações que irão minimizar os riscos, pretendemos aprimorar continuamente este processo.</a:t>
            </a:r>
          </a:p>
          <a:p>
            <a:pPr algn="just"/>
            <a:endParaRPr lang="pt-BR" sz="3600" dirty="0"/>
          </a:p>
          <a:p>
            <a:pPr algn="just"/>
            <a:endParaRPr lang="pt-BR" sz="3600" dirty="0"/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Acreditamos que </a:t>
            </a:r>
            <a:r>
              <a:rPr lang="pt-BR" sz="3600" dirty="0" err="1"/>
              <a:t>compliance</a:t>
            </a:r>
            <a:r>
              <a:rPr lang="pt-BR" sz="3600" dirty="0"/>
              <a:t> também é um processo de cultura e as pessoas serão os elementos prioritários para apoiar a empresa nesta missão.</a:t>
            </a:r>
          </a:p>
        </p:txBody>
      </p:sp>
    </p:spTree>
    <p:extLst>
      <p:ext uri="{BB962C8B-B14F-4D97-AF65-F5344CB8AC3E}">
        <p14:creationId xmlns:p14="http://schemas.microsoft.com/office/powerpoint/2010/main" val="199326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9"/>
          <p:cNvSpPr txBox="1">
            <a:spLocks/>
          </p:cNvSpPr>
          <p:nvPr/>
        </p:nvSpPr>
        <p:spPr>
          <a:xfrm>
            <a:off x="1324193" y="5633579"/>
            <a:ext cx="5908269" cy="590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>
                <a:solidFill>
                  <a:prstClr val="white"/>
                </a:solidFill>
                <a:latin typeface="Trebuchet MS"/>
                <a:cs typeface="Trebuchet MS"/>
              </a:rPr>
              <a:t>Obrigada</a:t>
            </a:r>
            <a:r>
              <a:rPr lang="en-US" sz="3600" b="1" dirty="0">
                <a:solidFill>
                  <a:prstClr val="white"/>
                </a:solidFill>
                <a:latin typeface="Trebuchet MS"/>
                <a:cs typeface="Trebuchet MS"/>
              </a:rPr>
              <a:t>.</a:t>
            </a:r>
            <a:endParaRPr lang="pt-BR" sz="3600" b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-195852" y="5484090"/>
            <a:ext cx="7428314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NGEFORM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47" y="5458690"/>
            <a:ext cx="5920403" cy="17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600" dirty="0">
                <a:solidFill>
                  <a:srgbClr val="7E7F74"/>
                </a:solidFill>
                <a:latin typeface="Trebuchet MS"/>
                <a:cs typeface="Trebuchet MS"/>
              </a:rPr>
              <a:t>Estrutura Corporativa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786031"/>
            <a:ext cx="12094174" cy="671457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5776574" y="8744635"/>
            <a:ext cx="5054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A26A57B0-7FBB-4721-9FB7-8695420CE803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207931E-7A8E-4F13-A03D-E8B158C8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96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xmlns="" id="{F7FBA829-C352-ED40-BC59-717D899427D7}"/>
              </a:ext>
            </a:extLst>
          </p:cNvPr>
          <p:cNvSpPr>
            <a:spLocks noGrp="1"/>
          </p:cNvSpPr>
          <p:nvPr/>
        </p:nvSpPr>
        <p:spPr>
          <a:xfrm>
            <a:off x="739401" y="2675661"/>
            <a:ext cx="5569960" cy="54468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r" defTabSz="725531" rtl="0" eaLnBrk="1" latinLnBrk="0" hangingPunct="1">
              <a:spcBef>
                <a:spcPct val="0"/>
              </a:spcBef>
              <a:buNone/>
              <a:defRPr sz="2800" kern="1200">
                <a:solidFill>
                  <a:srgbClr val="CBC5A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l" defTabSz="781280">
              <a:lnSpc>
                <a:spcPct val="110000"/>
              </a:lnSpc>
              <a:spcBef>
                <a:spcPts val="1800"/>
              </a:spcBef>
            </a:pPr>
            <a:r>
              <a:rPr lang="pt-BR" sz="3000" dirty="0">
                <a:solidFill>
                  <a:srgbClr val="003C71"/>
                </a:solidFill>
              </a:rPr>
              <a:t>• 42</a:t>
            </a:r>
            <a:r>
              <a:rPr lang="pt-BR" sz="3600" dirty="0">
                <a:solidFill>
                  <a:srgbClr val="003C71"/>
                </a:solidFill>
              </a:rPr>
              <a:t> </a:t>
            </a:r>
            <a:r>
              <a:rPr lang="pt-BR" sz="2000" dirty="0">
                <a:solidFill>
                  <a:srgbClr val="7E8074"/>
                </a:solidFill>
              </a:rPr>
              <a:t>anos de história; </a:t>
            </a:r>
            <a:endParaRPr lang="en-US" sz="2000" dirty="0">
              <a:solidFill>
                <a:srgbClr val="7E7F74"/>
              </a:solidFill>
            </a:endParaRPr>
          </a:p>
          <a:p>
            <a:pPr algn="l" defTabSz="781280">
              <a:lnSpc>
                <a:spcPct val="110000"/>
              </a:lnSpc>
              <a:spcBef>
                <a:spcPts val="1800"/>
              </a:spcBef>
            </a:pPr>
            <a:r>
              <a:rPr lang="pt-BR" sz="3000" dirty="0">
                <a:solidFill>
                  <a:srgbClr val="003C71"/>
                </a:solidFill>
              </a:rPr>
              <a:t>•</a:t>
            </a:r>
            <a:r>
              <a:rPr lang="pt-BR" sz="3600" dirty="0">
                <a:solidFill>
                  <a:srgbClr val="003C71"/>
                </a:solidFill>
              </a:rPr>
              <a:t> </a:t>
            </a:r>
            <a:r>
              <a:rPr lang="pt-BR" sz="3000" dirty="0">
                <a:solidFill>
                  <a:srgbClr val="003C71"/>
                </a:solidFill>
              </a:rPr>
              <a:t>+ 600 </a:t>
            </a:r>
            <a:r>
              <a:rPr lang="pt-BR" sz="2000" dirty="0">
                <a:solidFill>
                  <a:srgbClr val="7E8074"/>
                </a:solidFill>
              </a:rPr>
              <a:t>empreendimentos entregues;</a:t>
            </a:r>
          </a:p>
          <a:p>
            <a:pPr algn="l" defTabSz="781280">
              <a:lnSpc>
                <a:spcPct val="110000"/>
              </a:lnSpc>
              <a:spcBef>
                <a:spcPts val="1800"/>
              </a:spcBef>
            </a:pPr>
            <a:r>
              <a:rPr lang="pt-BR" sz="3000" dirty="0">
                <a:solidFill>
                  <a:srgbClr val="003C71"/>
                </a:solidFill>
              </a:rPr>
              <a:t>•</a:t>
            </a:r>
            <a:r>
              <a:rPr lang="pt-BR" sz="3600" dirty="0">
                <a:solidFill>
                  <a:srgbClr val="003C71"/>
                </a:solidFill>
              </a:rPr>
              <a:t> </a:t>
            </a:r>
            <a:r>
              <a:rPr lang="pt-BR" sz="3000" dirty="0">
                <a:solidFill>
                  <a:srgbClr val="003C71"/>
                </a:solidFill>
              </a:rPr>
              <a:t>3.300</a:t>
            </a:r>
            <a:r>
              <a:rPr lang="pt-BR" sz="3600" dirty="0">
                <a:solidFill>
                  <a:srgbClr val="003C71"/>
                </a:solidFill>
              </a:rPr>
              <a:t> </a:t>
            </a:r>
            <a:r>
              <a:rPr lang="pt-BR" sz="2000" dirty="0">
                <a:solidFill>
                  <a:srgbClr val="7E8074"/>
                </a:solidFill>
              </a:rPr>
              <a:t>colaboradores; </a:t>
            </a:r>
          </a:p>
          <a:p>
            <a:pPr algn="l" defTabSz="781280">
              <a:lnSpc>
                <a:spcPct val="110000"/>
              </a:lnSpc>
              <a:spcBef>
                <a:spcPts val="1800"/>
              </a:spcBef>
            </a:pPr>
            <a:r>
              <a:rPr lang="pt-BR" sz="3000" dirty="0">
                <a:solidFill>
                  <a:srgbClr val="003C71"/>
                </a:solidFill>
              </a:rPr>
              <a:t>•</a:t>
            </a:r>
            <a:r>
              <a:rPr lang="pt-BR" sz="3600" dirty="0">
                <a:solidFill>
                  <a:srgbClr val="003C71"/>
                </a:solidFill>
              </a:rPr>
              <a:t> </a:t>
            </a:r>
            <a:r>
              <a:rPr lang="pt-BR" sz="2000" dirty="0">
                <a:solidFill>
                  <a:srgbClr val="7E8074"/>
                </a:solidFill>
              </a:rPr>
              <a:t>Principal idealizadora do </a:t>
            </a:r>
            <a:r>
              <a:rPr lang="pt-BR" sz="3000" dirty="0" err="1">
                <a:solidFill>
                  <a:srgbClr val="003C71"/>
                </a:solidFill>
              </a:rPr>
              <a:t>Okara</a:t>
            </a:r>
            <a:r>
              <a:rPr lang="pt-BR" sz="3000" dirty="0">
                <a:solidFill>
                  <a:srgbClr val="003C71"/>
                </a:solidFill>
              </a:rPr>
              <a:t> Hub</a:t>
            </a:r>
            <a:r>
              <a:rPr lang="pt-BR" sz="2000" dirty="0">
                <a:solidFill>
                  <a:srgbClr val="7E8074"/>
                </a:solidFill>
              </a:rPr>
              <a:t>;</a:t>
            </a:r>
          </a:p>
          <a:p>
            <a:pPr algn="l" defTabSz="781280">
              <a:lnSpc>
                <a:spcPct val="110000"/>
              </a:lnSpc>
              <a:spcBef>
                <a:spcPts val="1800"/>
              </a:spcBef>
            </a:pPr>
            <a:r>
              <a:rPr lang="pt-BR" sz="3000" dirty="0">
                <a:solidFill>
                  <a:srgbClr val="003C71"/>
                </a:solidFill>
              </a:rPr>
              <a:t>•</a:t>
            </a:r>
            <a:r>
              <a:rPr lang="pt-BR" sz="3600" dirty="0">
                <a:solidFill>
                  <a:srgbClr val="003C71"/>
                </a:solidFill>
              </a:rPr>
              <a:t> </a:t>
            </a:r>
            <a:r>
              <a:rPr lang="pt-BR" sz="2000" dirty="0">
                <a:solidFill>
                  <a:srgbClr val="7E8074"/>
                </a:solidFill>
              </a:rPr>
              <a:t>Atuação nos segmentos: </a:t>
            </a:r>
            <a:r>
              <a:rPr lang="pt-BR" sz="3000" dirty="0">
                <a:solidFill>
                  <a:srgbClr val="003C71"/>
                </a:solidFill>
              </a:rPr>
              <a:t>saúde, infraestrutura, saneamento, industrial, edificações e energia</a:t>
            </a:r>
            <a:r>
              <a:rPr lang="pt-BR" sz="2000" dirty="0">
                <a:solidFill>
                  <a:srgbClr val="7E8074"/>
                </a:solidFill>
              </a:rPr>
              <a:t>.</a:t>
            </a:r>
            <a:r>
              <a:rPr lang="pt-BR" sz="3000" dirty="0">
                <a:solidFill>
                  <a:srgbClr val="003C71"/>
                </a:solidFill>
              </a:rPr>
              <a:t> </a:t>
            </a:r>
            <a:r>
              <a:rPr lang="pt-BR" sz="2000" dirty="0">
                <a:solidFill>
                  <a:srgbClr val="7E8074"/>
                </a:solidFill>
              </a:rPr>
              <a:t> </a:t>
            </a:r>
            <a:endParaRPr lang="en-US" sz="2000" dirty="0">
              <a:solidFill>
                <a:srgbClr val="7E8074"/>
              </a:solidFill>
            </a:endParaRP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rgbClr val="7E7F74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0" y="431666"/>
            <a:ext cx="3434857" cy="179947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t="28774" r="43493" b="12028"/>
          <a:stretch/>
        </p:blipFill>
        <p:spPr>
          <a:xfrm>
            <a:off x="6108776" y="4905730"/>
            <a:ext cx="4546401" cy="26778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9170" t="45990" r="66450" b="28622"/>
          <a:stretch/>
        </p:blipFill>
        <p:spPr>
          <a:xfrm>
            <a:off x="10991640" y="4905730"/>
            <a:ext cx="4518610" cy="264542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3708" t="30499" r="41749" b="11501"/>
          <a:stretch/>
        </p:blipFill>
        <p:spPr>
          <a:xfrm>
            <a:off x="11031150" y="1890376"/>
            <a:ext cx="4479100" cy="267783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5776574" y="8744635"/>
            <a:ext cx="5054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2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6B200F3-701F-43A9-822B-2743A26D2F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432" r="35828" b="16910"/>
          <a:stretch/>
        </p:blipFill>
        <p:spPr>
          <a:xfrm>
            <a:off x="6108775" y="1890376"/>
            <a:ext cx="4546401" cy="267783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48E783BA-77B7-4480-A522-B9B7E2FCEC0A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2877E81C-ECEC-4693-91F8-DA8086D39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9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ENGEFORM_Logos_Organogram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t="49263" r="46163" b="34487"/>
          <a:stretch/>
        </p:blipFill>
        <p:spPr>
          <a:xfrm>
            <a:off x="771579" y="657495"/>
            <a:ext cx="3087189" cy="1770803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xmlns="" id="{F7FBA829-C352-ED40-BC59-717D899427D7}"/>
              </a:ext>
            </a:extLst>
          </p:cNvPr>
          <p:cNvSpPr>
            <a:spLocks noGrp="1"/>
          </p:cNvSpPr>
          <p:nvPr/>
        </p:nvSpPr>
        <p:spPr>
          <a:xfrm>
            <a:off x="692478" y="3041524"/>
            <a:ext cx="5398471" cy="23194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r" defTabSz="725531" rtl="0" eaLnBrk="1" latinLnBrk="0" hangingPunct="1">
              <a:spcBef>
                <a:spcPct val="0"/>
              </a:spcBef>
              <a:buNone/>
              <a:defRPr sz="2800" kern="1200">
                <a:solidFill>
                  <a:srgbClr val="CBC5A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l" defTabSz="781280">
              <a:lnSpc>
                <a:spcPct val="110000"/>
              </a:lnSpc>
              <a:spcBef>
                <a:spcPts val="0"/>
              </a:spcBef>
            </a:pPr>
            <a:r>
              <a:rPr lang="pt-BR" sz="3000" dirty="0">
                <a:solidFill>
                  <a:srgbClr val="003C71"/>
                </a:solidFill>
              </a:rPr>
              <a:t>• 13 </a:t>
            </a:r>
            <a:r>
              <a:rPr lang="pt-BR" sz="2000" dirty="0">
                <a:solidFill>
                  <a:srgbClr val="7E8074"/>
                </a:solidFill>
              </a:rPr>
              <a:t>Edifícios nos Eixos Berrini, Faria Lima e Paulista</a:t>
            </a:r>
            <a:r>
              <a:rPr lang="en-US" sz="2000" dirty="0">
                <a:solidFill>
                  <a:srgbClr val="7E7F74"/>
                </a:solidFill>
              </a:rPr>
              <a:t>;</a:t>
            </a: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endParaRPr lang="en-US" sz="2000" dirty="0">
              <a:solidFill>
                <a:srgbClr val="7E7F74"/>
              </a:solidFill>
            </a:endParaRP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r>
              <a:rPr lang="pt-BR" sz="3000" dirty="0">
                <a:solidFill>
                  <a:srgbClr val="003C71"/>
                </a:solidFill>
              </a:rPr>
              <a:t>•</a:t>
            </a:r>
            <a:r>
              <a:rPr lang="pt-BR" sz="3000" dirty="0">
                <a:solidFill>
                  <a:srgbClr val="FF0000"/>
                </a:solidFill>
              </a:rPr>
              <a:t> </a:t>
            </a:r>
            <a:r>
              <a:rPr lang="pt-BR" sz="3000" dirty="0">
                <a:solidFill>
                  <a:srgbClr val="003C71"/>
                </a:solidFill>
              </a:rPr>
              <a:t>R$ 700 MM </a:t>
            </a:r>
            <a:r>
              <a:rPr lang="pt-BR" sz="2000" dirty="0">
                <a:solidFill>
                  <a:srgbClr val="7E8074"/>
                </a:solidFill>
              </a:rPr>
              <a:t>em prédios corporativos para locação; </a:t>
            </a: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endParaRPr lang="en-US" sz="2000" dirty="0">
              <a:solidFill>
                <a:srgbClr val="7E8074"/>
              </a:solidFill>
            </a:endParaRP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r>
              <a:rPr lang="pt-BR" sz="3000" dirty="0">
                <a:solidFill>
                  <a:srgbClr val="003C71"/>
                </a:solidFill>
              </a:rPr>
              <a:t>• </a:t>
            </a:r>
            <a:r>
              <a:rPr lang="pt-BR" sz="3000" dirty="0" err="1">
                <a:solidFill>
                  <a:srgbClr val="003C71"/>
                </a:solidFill>
              </a:rPr>
              <a:t>Coworking</a:t>
            </a:r>
            <a:r>
              <a:rPr lang="pt-BR" sz="3000" dirty="0">
                <a:solidFill>
                  <a:srgbClr val="003C71"/>
                </a:solidFill>
              </a:rPr>
              <a:t> São Paulo </a:t>
            </a:r>
            <a:r>
              <a:rPr lang="pt-BR" sz="2000" dirty="0">
                <a:solidFill>
                  <a:srgbClr val="7E8074"/>
                </a:solidFill>
              </a:rPr>
              <a:t>em três endereços. </a:t>
            </a:r>
            <a:endParaRPr lang="en-US" sz="2000" dirty="0">
              <a:solidFill>
                <a:srgbClr val="7E8074"/>
              </a:solidFill>
            </a:endParaRP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endParaRPr lang="en-US" sz="2000" dirty="0">
              <a:solidFill>
                <a:srgbClr val="7E8074"/>
              </a:solidFill>
            </a:endParaRP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rgbClr val="7E7F74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908" t="25750" r="36545" b="9750"/>
          <a:stretch/>
        </p:blipFill>
        <p:spPr>
          <a:xfrm>
            <a:off x="6090949" y="1926953"/>
            <a:ext cx="4476467" cy="2595345"/>
          </a:xfrm>
          <a:prstGeom prst="rect">
            <a:avLst/>
          </a:prstGeom>
        </p:spPr>
      </p:pic>
      <p:pic>
        <p:nvPicPr>
          <p:cNvPr id="8" name="Picture 11" descr="Foto_ED JATOBÁ NOITE FINA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"/>
          <a:stretch/>
        </p:blipFill>
        <p:spPr>
          <a:xfrm>
            <a:off x="6090949" y="4820248"/>
            <a:ext cx="4476467" cy="28607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908" t="26250" r="38231" b="10999"/>
          <a:stretch/>
        </p:blipFill>
        <p:spPr>
          <a:xfrm>
            <a:off x="10983878" y="1926953"/>
            <a:ext cx="4476467" cy="259490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/>
          <a:srcRect l="1892" t="25250" r="37247" b="7936"/>
          <a:stretch/>
        </p:blipFill>
        <p:spPr>
          <a:xfrm>
            <a:off x="10983877" y="4899771"/>
            <a:ext cx="4476467" cy="276290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5776574" y="8744635"/>
            <a:ext cx="5054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DBF9FDCB-2BA3-4909-9969-D851DFCF2B4F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88844138-F5EC-4DC9-A907-E301295459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07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xmlns="" id="{F7FBA829-C352-ED40-BC59-717D899427D7}"/>
              </a:ext>
            </a:extLst>
          </p:cNvPr>
          <p:cNvSpPr>
            <a:spLocks noGrp="1"/>
          </p:cNvSpPr>
          <p:nvPr/>
        </p:nvSpPr>
        <p:spPr>
          <a:xfrm>
            <a:off x="779463" y="3392609"/>
            <a:ext cx="6515403" cy="38389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r" defTabSz="725531" rtl="0" eaLnBrk="1" latinLnBrk="0" hangingPunct="1">
              <a:spcBef>
                <a:spcPct val="0"/>
              </a:spcBef>
              <a:buNone/>
              <a:defRPr sz="2800" kern="1200">
                <a:solidFill>
                  <a:srgbClr val="CBC5A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l" defTabSz="781280">
              <a:lnSpc>
                <a:spcPct val="110000"/>
              </a:lnSpc>
              <a:spcBef>
                <a:spcPts val="0"/>
              </a:spcBef>
            </a:pPr>
            <a:r>
              <a:rPr lang="pt-BR" sz="3000" dirty="0">
                <a:solidFill>
                  <a:srgbClr val="003C71"/>
                </a:solidFill>
              </a:rPr>
              <a:t>•</a:t>
            </a:r>
            <a:r>
              <a:rPr lang="pt-BR" sz="4400" dirty="0">
                <a:solidFill>
                  <a:srgbClr val="003C71"/>
                </a:solidFill>
              </a:rPr>
              <a:t> </a:t>
            </a:r>
            <a:r>
              <a:rPr lang="pt-BR" sz="2000" dirty="0">
                <a:solidFill>
                  <a:srgbClr val="7E8074"/>
                </a:solidFill>
              </a:rPr>
              <a:t>Parque eólico em Pernambuco;</a:t>
            </a: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endParaRPr lang="pt-BR" sz="3000" dirty="0">
              <a:solidFill>
                <a:srgbClr val="003C71"/>
              </a:solidFill>
            </a:endParaRP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r>
              <a:rPr lang="pt-BR" sz="3000" dirty="0">
                <a:solidFill>
                  <a:srgbClr val="003C71"/>
                </a:solidFill>
              </a:rPr>
              <a:t>• 142 MW </a:t>
            </a:r>
            <a:r>
              <a:rPr lang="pt-BR" sz="2000" dirty="0">
                <a:solidFill>
                  <a:srgbClr val="7E8074"/>
                </a:solidFill>
              </a:rPr>
              <a:t>de capacidade instalada.</a:t>
            </a: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endParaRPr lang="pt-BR" sz="2000" dirty="0">
              <a:solidFill>
                <a:srgbClr val="7E8074"/>
              </a:solidFill>
            </a:endParaRP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r>
              <a:rPr lang="pt-BR" sz="3000" dirty="0">
                <a:solidFill>
                  <a:srgbClr val="003C71"/>
                </a:solidFill>
              </a:rPr>
              <a:t>•</a:t>
            </a:r>
            <a:r>
              <a:rPr lang="pt-BR" sz="3600" dirty="0">
                <a:solidFill>
                  <a:srgbClr val="003C71"/>
                </a:solidFill>
              </a:rPr>
              <a:t> </a:t>
            </a:r>
            <a:r>
              <a:rPr lang="pt-BR" sz="2000" dirty="0">
                <a:solidFill>
                  <a:srgbClr val="7E8074"/>
                </a:solidFill>
              </a:rPr>
              <a:t>Investimentos de </a:t>
            </a:r>
            <a:r>
              <a:rPr lang="pt-BR" sz="3000" dirty="0">
                <a:solidFill>
                  <a:srgbClr val="003C71"/>
                </a:solidFill>
              </a:rPr>
              <a:t>+ de 1 bilhão</a:t>
            </a:r>
            <a:r>
              <a:rPr lang="pt-BR" sz="3000" dirty="0">
                <a:solidFill>
                  <a:srgbClr val="7E8074"/>
                </a:solidFill>
              </a:rPr>
              <a:t>.</a:t>
            </a: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r>
              <a:rPr lang="pt-BR" sz="2000" dirty="0">
                <a:solidFill>
                  <a:srgbClr val="7E8074"/>
                </a:solidFill>
              </a:rPr>
              <a:t> </a:t>
            </a:r>
            <a:endParaRPr lang="pt-BR" sz="5400" dirty="0">
              <a:solidFill>
                <a:srgbClr val="003C71"/>
              </a:solidFill>
            </a:endParaRP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r>
              <a:rPr lang="pt-BR" sz="3000" dirty="0">
                <a:solidFill>
                  <a:srgbClr val="003C71"/>
                </a:solidFill>
              </a:rPr>
              <a:t>• 2,3 GW </a:t>
            </a:r>
            <a:r>
              <a:rPr lang="pt-BR" sz="2000" dirty="0">
                <a:solidFill>
                  <a:srgbClr val="7E8074"/>
                </a:solidFill>
              </a:rPr>
              <a:t>em projetos sendo desenvolvidos.  </a:t>
            </a:r>
            <a:endParaRPr lang="en-US" sz="2000" dirty="0">
              <a:solidFill>
                <a:srgbClr val="7E8074"/>
              </a:solidFill>
            </a:endParaRPr>
          </a:p>
          <a:p>
            <a:pPr algn="l" defTabSz="781280">
              <a:lnSpc>
                <a:spcPct val="110000"/>
              </a:lnSpc>
              <a:spcBef>
                <a:spcPts val="0"/>
              </a:spcBef>
            </a:pPr>
            <a:endParaRPr lang="en-US" sz="1600" dirty="0">
              <a:solidFill>
                <a:srgbClr val="7E7F74"/>
              </a:solidFill>
            </a:endParaRPr>
          </a:p>
        </p:txBody>
      </p:sp>
      <p:pic>
        <p:nvPicPr>
          <p:cNvPr id="10" name="Picture 9" descr="Logos_PEC_Energia_Renovave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17363" r="4697" b="19508"/>
          <a:stretch/>
        </p:blipFill>
        <p:spPr>
          <a:xfrm>
            <a:off x="779463" y="681059"/>
            <a:ext cx="6755193" cy="1310709"/>
          </a:xfrm>
          <a:prstGeom prst="rect">
            <a:avLst/>
          </a:prstGeom>
        </p:spPr>
      </p:pic>
      <p:pic>
        <p:nvPicPr>
          <p:cNvPr id="5" name="Picture 1" descr="Foto_Serra_das_Vacas_Fase_II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r="14578"/>
          <a:stretch/>
        </p:blipFill>
        <p:spPr>
          <a:xfrm>
            <a:off x="8220850" y="4892629"/>
            <a:ext cx="3503674" cy="281682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t="28500" r="17709" b="16250"/>
          <a:stretch/>
        </p:blipFill>
        <p:spPr>
          <a:xfrm>
            <a:off x="8196454" y="1780779"/>
            <a:ext cx="7273734" cy="274568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2876" t="28501" r="66958" b="28749"/>
          <a:stretch/>
        </p:blipFill>
        <p:spPr>
          <a:xfrm>
            <a:off x="11874955" y="4892629"/>
            <a:ext cx="3595233" cy="286447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5776574" y="8744635"/>
            <a:ext cx="5054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AB9E7210-56E2-4CA1-BAC5-24E0AC3A5847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7939539-C67E-4B2C-A767-AE7AEC7E43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91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6249650" cy="9144000"/>
          </a:xfrm>
          <a:prstGeom prst="rect">
            <a:avLst/>
          </a:prstGeom>
          <a:solidFill>
            <a:srgbClr val="65675E">
              <a:alpha val="3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Nosso modo de ser</a:t>
            </a:r>
            <a:endParaRPr kumimoji="0" lang="pt-BR" sz="4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17" name="Text Placeholder 5"/>
          <p:cNvSpPr>
            <a:spLocks noGrp="1"/>
          </p:cNvSpPr>
          <p:nvPr/>
        </p:nvSpPr>
        <p:spPr>
          <a:xfrm>
            <a:off x="3838558" y="3151889"/>
            <a:ext cx="8455986" cy="1019733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55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</a:rPr>
              <a:t>PRINCÍPIO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</a:endParaRPr>
          </a:p>
          <a:p>
            <a:pPr marL="0" marR="0" lvl="0" indent="0" algn="ctr" defTabSz="7255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</a:rPr>
              <a:t>Tudo que merece ser feito, merece ser bem feito</a:t>
            </a:r>
          </a:p>
        </p:txBody>
      </p:sp>
      <p:sp>
        <p:nvSpPr>
          <p:cNvPr id="19" name="Text Placeholder 5"/>
          <p:cNvSpPr>
            <a:spLocks noGrp="1"/>
          </p:cNvSpPr>
          <p:nvPr/>
        </p:nvSpPr>
        <p:spPr>
          <a:xfrm>
            <a:off x="3019036" y="4887825"/>
            <a:ext cx="3158371" cy="672221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55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sp>
        <p:nvSpPr>
          <p:cNvPr id="20" name="Text Placeholder 5"/>
          <p:cNvSpPr>
            <a:spLocks noGrp="1"/>
          </p:cNvSpPr>
          <p:nvPr/>
        </p:nvSpPr>
        <p:spPr>
          <a:xfrm>
            <a:off x="9497127" y="4887825"/>
            <a:ext cx="3158371" cy="672221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55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sp>
        <p:nvSpPr>
          <p:cNvPr id="21" name="Rectangle 13"/>
          <p:cNvSpPr/>
          <p:nvPr/>
        </p:nvSpPr>
        <p:spPr>
          <a:xfrm>
            <a:off x="2242252" y="4887825"/>
            <a:ext cx="52710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MISSÃO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ctr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Cultivar um time de alto desempenho para construir bons negócios e executá-los de forma a superar as expectativas dos nossos públicos estratégicos com soluções inteligentes, excelência de resultados, qualidade e segurança.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4" name="Rectangle 14"/>
          <p:cNvSpPr/>
          <p:nvPr/>
        </p:nvSpPr>
        <p:spPr>
          <a:xfrm>
            <a:off x="8670561" y="4887825"/>
            <a:ext cx="46043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VISÃO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ctr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Ser uma empresa referência em gestão e desenvolvimento de pessoas, capaz de gerar resultados positivos e bem-estar para seu time, acionistas, clientes e sociedade.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26" name="Straight Connector 21"/>
          <p:cNvCxnSpPr/>
          <p:nvPr/>
        </p:nvCxnSpPr>
        <p:spPr>
          <a:xfrm flipV="1">
            <a:off x="760413" y="8647612"/>
            <a:ext cx="13264487" cy="5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2" descr="ENGEFORM_logo_ne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790" y="8250269"/>
            <a:ext cx="1321359" cy="397343"/>
          </a:xfrm>
          <a:prstGeom prst="rect">
            <a:avLst/>
          </a:prstGeom>
        </p:spPr>
      </p:pic>
      <p:cxnSp>
        <p:nvCxnSpPr>
          <p:cNvPr id="28" name="Straight Connector 3"/>
          <p:cNvCxnSpPr/>
          <p:nvPr/>
        </p:nvCxnSpPr>
        <p:spPr>
          <a:xfrm>
            <a:off x="760413" y="497114"/>
            <a:ext cx="14751730" cy="3629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/>
          <p:cNvSpPr>
            <a:spLocks noGrp="1"/>
          </p:cNvSpPr>
          <p:nvPr/>
        </p:nvSpPr>
        <p:spPr>
          <a:xfrm>
            <a:off x="3896832" y="1964902"/>
            <a:ext cx="8455986" cy="1019733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55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</a:rPr>
              <a:t>CRENÇA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</a:endParaRPr>
          </a:p>
          <a:p>
            <a:pPr marL="0" marR="0" lvl="0" indent="0" algn="ctr" defTabSz="7255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</a:rPr>
              <a:t>Fazer com arte. 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10690302" y="3436381"/>
            <a:ext cx="2824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1645583" y="8475134"/>
            <a:ext cx="3791585" cy="486834"/>
          </a:xfrm>
        </p:spPr>
        <p:txBody>
          <a:bodyPr/>
          <a:lstStyle/>
          <a:p>
            <a:pPr marL="0" marR="0" lvl="0" indent="0" algn="r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E4CE0-C558-AA44-9C33-7F095E62BA4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81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5776574" y="8744635"/>
            <a:ext cx="5054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8FD5B4FC-3220-4766-835E-1B06A74085CE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  <a:latin typeface="Trebuchet MS"/>
                <a:ea typeface="+mj-ea"/>
              </a:rPr>
              <a:t>engeform.com.br </a:t>
            </a:r>
          </a:p>
        </p:txBody>
      </p:sp>
    </p:spTree>
    <p:extLst>
      <p:ext uri="{BB962C8B-B14F-4D97-AF65-F5344CB8AC3E}">
        <p14:creationId xmlns:p14="http://schemas.microsoft.com/office/powerpoint/2010/main" val="347428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>
          <a:xfrm>
            <a:off x="0" y="0"/>
            <a:ext cx="16249650" cy="9144000"/>
          </a:xfrm>
          <a:prstGeom prst="rect">
            <a:avLst/>
          </a:prstGeom>
          <a:solidFill>
            <a:srgbClr val="65675E">
              <a:alpha val="3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Nosso modo de ser</a:t>
            </a:r>
            <a:endParaRPr kumimoji="0" lang="pt-BR" sz="4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8" name="Text Placeholder 5"/>
          <p:cNvSpPr>
            <a:spLocks noGrp="1"/>
          </p:cNvSpPr>
          <p:nvPr/>
        </p:nvSpPr>
        <p:spPr>
          <a:xfrm>
            <a:off x="3019036" y="4680995"/>
            <a:ext cx="3158371" cy="672221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55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sp>
        <p:nvSpPr>
          <p:cNvPr id="9" name="Text Placeholder 5"/>
          <p:cNvSpPr>
            <a:spLocks noGrp="1"/>
          </p:cNvSpPr>
          <p:nvPr/>
        </p:nvSpPr>
        <p:spPr>
          <a:xfrm>
            <a:off x="687030" y="1636577"/>
            <a:ext cx="3158371" cy="672221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255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</a:rPr>
              <a:t>VALORES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22775" y="2297406"/>
            <a:ext cx="3759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Relacionamento Interpessoal e Liderança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1958" y="2571862"/>
            <a:ext cx="419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 de Propriedade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7031" y="5595543"/>
            <a:ext cx="4270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Aprendizagem Contínua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1958" y="5603088"/>
            <a:ext cx="5553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Execução com Planejamento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22775" y="3264978"/>
            <a:ext cx="4511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Acreditamos que a construção de relações de confiança é a base para criar um ambiente saudável e produtivo. Nosso sucesso depende da qualidade e da eficácia dos vínculos internos e externos e da capacidade de liderar pessoas.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7030" y="6151682"/>
            <a:ext cx="4840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Valorizamos a busca contínua pelo acesso, troca e produção de conhecimento. Nossa evolução requer disposição para aprender e ensinar, aplicando os frutos dessas ações no desenvolvimento constante das pessoas, do negócio e da nossa cultura.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50486" y="3269740"/>
            <a:ext cx="47079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Promovemos, em cada colaborador, uma postura consciente e responsável em relação ao seu próprio desenvolvimento como forma de mostrar-lhe que o sucesso de sua área e da empresa depende das suas ações. Incentivamos a prática de ajudar e pedir ajuda, encarando o negócio como oportunidade de aperfeiçoamento, em busca da excelência.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33430" y="6119192"/>
            <a:ext cx="4749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Nos orgulhamos por executar o planejado como exercício constante de avaliação de dados e recursos, sendo o instrumento tanto para a definição e execução de estratégias, como para a correção de desvios, procedimentos fundamentais para alcançarmos metas de curto prazo e criarmos valor no longo prazo.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60413" y="8647612"/>
            <a:ext cx="13264487" cy="5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ENGEFORM_logo_ne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790" y="8250269"/>
            <a:ext cx="1321359" cy="397343"/>
          </a:xfrm>
          <a:prstGeom prst="rect">
            <a:avLst/>
          </a:prstGeom>
        </p:spPr>
      </p:pic>
      <p:cxnSp>
        <p:nvCxnSpPr>
          <p:cNvPr id="23" name="Straight Connector 3"/>
          <p:cNvCxnSpPr/>
          <p:nvPr/>
        </p:nvCxnSpPr>
        <p:spPr>
          <a:xfrm>
            <a:off x="760413" y="497114"/>
            <a:ext cx="14751730" cy="3629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11"/>
          <p:cNvSpPr/>
          <p:nvPr/>
        </p:nvSpPr>
        <p:spPr>
          <a:xfrm>
            <a:off x="635713" y="2556789"/>
            <a:ext cx="39457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Saúde e Segurança</a:t>
            </a:r>
          </a:p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18"/>
          <p:cNvSpPr/>
          <p:nvPr/>
        </p:nvSpPr>
        <p:spPr>
          <a:xfrm>
            <a:off x="654733" y="3237497"/>
            <a:ext cx="45314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Para nós, a vida vem em primeiro lugar. Estamos comprometidos em aprimorar e disseminar práticas que evitem acidentes e promovam qualidade de vida no ambiente de trabalho. Estimulamos uma atitude cuidadosa de cada indivíduo em relação à sua própria segurança e à dos outros..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E4CE0-C558-AA44-9C33-7F095E62BA4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81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5776574" y="8744635"/>
            <a:ext cx="5054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4A842E0A-516D-4273-985E-0DD8C7F80AE9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  <a:latin typeface="Trebuchet MS"/>
                <a:ea typeface="+mj-ea"/>
              </a:rPr>
              <a:t>engeform.com.br </a:t>
            </a:r>
          </a:p>
        </p:txBody>
      </p:sp>
    </p:spTree>
    <p:extLst>
      <p:ext uri="{BB962C8B-B14F-4D97-AF65-F5344CB8AC3E}">
        <p14:creationId xmlns:p14="http://schemas.microsoft.com/office/powerpoint/2010/main" val="1857887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/>
        </p:nvSpPr>
        <p:spPr>
          <a:xfrm>
            <a:off x="1885086" y="3333190"/>
            <a:ext cx="10466570" cy="643728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charset="2"/>
              <a:buChar char="§"/>
            </a:pPr>
            <a:r>
              <a:rPr lang="pt-BR" dirty="0">
                <a:solidFill>
                  <a:srgbClr val="7E7F74"/>
                </a:solidFill>
              </a:rPr>
              <a:t>Time de alto desempenho</a:t>
            </a:r>
          </a:p>
        </p:txBody>
      </p:sp>
      <p:sp>
        <p:nvSpPr>
          <p:cNvPr id="3" name="Text Placeholder 5"/>
          <p:cNvSpPr>
            <a:spLocks noGrp="1"/>
          </p:cNvSpPr>
          <p:nvPr/>
        </p:nvSpPr>
        <p:spPr>
          <a:xfrm>
            <a:off x="1865017" y="4061882"/>
            <a:ext cx="13428445" cy="581936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charset="2"/>
              <a:buChar char="§"/>
            </a:pPr>
            <a:r>
              <a:rPr lang="pt-BR" dirty="0">
                <a:solidFill>
                  <a:srgbClr val="7E7F74"/>
                </a:solidFill>
              </a:rPr>
              <a:t>Excelência em gestão com parceiras estratégicas: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865017" y="2649214"/>
            <a:ext cx="11740597" cy="816976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charset="2"/>
              <a:buChar char="§"/>
            </a:pPr>
            <a:r>
              <a:rPr lang="pt-BR" dirty="0">
                <a:solidFill>
                  <a:srgbClr val="7E7F74"/>
                </a:solidFill>
              </a:rPr>
              <a:t>Programa de educação e capacitação contínua de gestores e líderes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/>
          <a:srcRect l="21289" t="14652" r="69052" b="70724"/>
          <a:stretch/>
        </p:blipFill>
        <p:spPr bwMode="auto">
          <a:xfrm>
            <a:off x="4980414" y="4525550"/>
            <a:ext cx="1264910" cy="127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dirty="0">
                <a:solidFill>
                  <a:srgbClr val="7E7F74"/>
                </a:solidFill>
                <a:latin typeface="Trebuchet MS"/>
                <a:cs typeface="Trebuchet MS"/>
              </a:rPr>
              <a:t>Alguns dos nossos diferenciais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715" y="4436887"/>
            <a:ext cx="1409133" cy="1352313"/>
          </a:xfrm>
          <a:prstGeom prst="rect">
            <a:avLst/>
          </a:prstGeom>
        </p:spPr>
      </p:pic>
      <p:pic>
        <p:nvPicPr>
          <p:cNvPr id="1026" name="Picture 2" descr="https://www.franklincovey.com/etc/designs/fcdc/images/logo/fc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928" y="4737357"/>
            <a:ext cx="3075183" cy="81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falconi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40" y="4872446"/>
            <a:ext cx="2696670" cy="56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5"/>
          <p:cNvSpPr>
            <a:spLocks noGrp="1"/>
          </p:cNvSpPr>
          <p:nvPr/>
        </p:nvSpPr>
        <p:spPr>
          <a:xfrm>
            <a:off x="1857673" y="5738623"/>
            <a:ext cx="13428445" cy="581936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charset="2"/>
              <a:buChar char="§"/>
            </a:pPr>
            <a:r>
              <a:rPr lang="pt-BR" dirty="0">
                <a:solidFill>
                  <a:srgbClr val="7E7F74"/>
                </a:solidFill>
              </a:rPr>
              <a:t>Assertividade e pontualidade</a:t>
            </a:r>
          </a:p>
        </p:txBody>
      </p:sp>
      <p:sp>
        <p:nvSpPr>
          <p:cNvPr id="15" name="Text Placeholder 5"/>
          <p:cNvSpPr>
            <a:spLocks noGrp="1"/>
          </p:cNvSpPr>
          <p:nvPr/>
        </p:nvSpPr>
        <p:spPr>
          <a:xfrm>
            <a:off x="1860322" y="6465269"/>
            <a:ext cx="13428445" cy="581936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charset="2"/>
              <a:buChar char="§"/>
            </a:pPr>
            <a:r>
              <a:rPr lang="pt-BR" dirty="0">
                <a:solidFill>
                  <a:srgbClr val="7E7F74"/>
                </a:solidFill>
              </a:rPr>
              <a:t>Compromisso com a segurança e saúde do time de funcionários</a:t>
            </a:r>
          </a:p>
        </p:txBody>
      </p:sp>
      <p:sp>
        <p:nvSpPr>
          <p:cNvPr id="16" name="Text Placeholder 5"/>
          <p:cNvSpPr>
            <a:spLocks noGrp="1"/>
          </p:cNvSpPr>
          <p:nvPr/>
        </p:nvSpPr>
        <p:spPr>
          <a:xfrm>
            <a:off x="1860322" y="7152293"/>
            <a:ext cx="9088886" cy="643728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charset="2"/>
              <a:buChar char="§"/>
            </a:pPr>
            <a:r>
              <a:rPr lang="pt-BR" dirty="0">
                <a:solidFill>
                  <a:srgbClr val="7E7F74"/>
                </a:solidFill>
              </a:rPr>
              <a:t>Solidez do patrimônio imobiliário e de geração de energia</a:t>
            </a:r>
          </a:p>
        </p:txBody>
      </p:sp>
      <p:sp>
        <p:nvSpPr>
          <p:cNvPr id="17" name="Text Placeholder 5"/>
          <p:cNvSpPr>
            <a:spLocks noGrp="1"/>
          </p:cNvSpPr>
          <p:nvPr/>
        </p:nvSpPr>
        <p:spPr>
          <a:xfrm>
            <a:off x="1860322" y="7855529"/>
            <a:ext cx="13952425" cy="643728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charset="2"/>
              <a:buChar char="§"/>
            </a:pPr>
            <a:r>
              <a:rPr lang="pt-BR" dirty="0">
                <a:solidFill>
                  <a:srgbClr val="7E7F74"/>
                </a:solidFill>
              </a:rPr>
              <a:t>Padrões de </a:t>
            </a:r>
            <a:r>
              <a:rPr lang="pt-BR" dirty="0" err="1">
                <a:solidFill>
                  <a:srgbClr val="7E7F74"/>
                </a:solidFill>
              </a:rPr>
              <a:t>Compliance</a:t>
            </a:r>
            <a:endParaRPr lang="pt-BR" dirty="0">
              <a:solidFill>
                <a:srgbClr val="7E7F74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9662" y="4764615"/>
            <a:ext cx="2049895" cy="737963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5799547" y="8744635"/>
            <a:ext cx="4594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7</a:t>
            </a:r>
          </a:p>
        </p:txBody>
      </p:sp>
      <p:sp>
        <p:nvSpPr>
          <p:cNvPr id="19" name="Text Placeholder 5"/>
          <p:cNvSpPr>
            <a:spLocks noGrp="1"/>
          </p:cNvSpPr>
          <p:nvPr/>
        </p:nvSpPr>
        <p:spPr>
          <a:xfrm>
            <a:off x="1857672" y="1958236"/>
            <a:ext cx="13612515" cy="643728"/>
          </a:xfrm>
          <a:prstGeom prst="rect">
            <a:avLst/>
          </a:prstGeom>
        </p:spPr>
        <p:txBody>
          <a:bodyPr anchor="t" anchorCtr="0"/>
          <a:lstStyle>
            <a:lvl1pPr marL="0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2553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51061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76592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0212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27653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353184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07871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804245" indent="0" algn="l" defTabSz="725531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charset="2"/>
              <a:buChar char="§"/>
            </a:pPr>
            <a:r>
              <a:rPr lang="pt-BR" dirty="0">
                <a:solidFill>
                  <a:srgbClr val="7E7F74"/>
                </a:solidFill>
              </a:rPr>
              <a:t>Construção de relações pautadas em confiança, ética, respeito e entregas de qualidade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2CB596B8-867A-4C41-AB39-44839E8E198B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C6139ADF-9343-4A5E-A0E9-D8DFE7B096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3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Imagem 10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960" y="7652609"/>
            <a:ext cx="832388" cy="832388"/>
          </a:xfrm>
          <a:prstGeom prst="rect">
            <a:avLst/>
          </a:prstGeom>
        </p:spPr>
      </p:pic>
      <p:sp>
        <p:nvSpPr>
          <p:cNvPr id="2" name="Title Placeholder 9"/>
          <p:cNvSpPr txBox="1">
            <a:spLocks/>
          </p:cNvSpPr>
          <p:nvPr/>
        </p:nvSpPr>
        <p:spPr>
          <a:xfrm>
            <a:off x="668337" y="664639"/>
            <a:ext cx="13565187" cy="8069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78128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7E7F74"/>
                </a:solidFill>
                <a:latin typeface="Trebuchet MS"/>
                <a:cs typeface="Trebuchet MS"/>
              </a:rPr>
              <a:t>Alguns</a:t>
            </a:r>
            <a:r>
              <a:rPr lang="en-US" sz="4800" dirty="0">
                <a:solidFill>
                  <a:srgbClr val="7E7F74"/>
                </a:solidFill>
                <a:latin typeface="Trebuchet MS"/>
                <a:cs typeface="Trebuchet MS"/>
              </a:rPr>
              <a:t> dos </a:t>
            </a:r>
            <a:r>
              <a:rPr lang="en-US" sz="4800" dirty="0" err="1">
                <a:solidFill>
                  <a:srgbClr val="7E7F74"/>
                </a:solidFill>
                <a:latin typeface="Trebuchet MS"/>
                <a:cs typeface="Trebuchet MS"/>
              </a:rPr>
              <a:t>nossos</a:t>
            </a:r>
            <a:r>
              <a:rPr lang="en-US" sz="4800" dirty="0">
                <a:solidFill>
                  <a:srgbClr val="7E7F74"/>
                </a:solidFill>
                <a:latin typeface="Trebuchet MS"/>
                <a:cs typeface="Trebuchet MS"/>
              </a:rPr>
              <a:t> </a:t>
            </a:r>
            <a:r>
              <a:rPr lang="en-US" sz="4800" dirty="0" err="1">
                <a:solidFill>
                  <a:srgbClr val="7E7F74"/>
                </a:solidFill>
                <a:latin typeface="Trebuchet MS"/>
                <a:cs typeface="Trebuchet MS"/>
              </a:rPr>
              <a:t>Clientes</a:t>
            </a:r>
            <a:endParaRPr lang="pt-BR" sz="4800" dirty="0">
              <a:solidFill>
                <a:srgbClr val="7E7F74"/>
              </a:solidFill>
              <a:latin typeface="Trebuchet MS"/>
              <a:cs typeface="Trebuchet MS"/>
            </a:endParaRPr>
          </a:p>
        </p:txBody>
      </p:sp>
      <p:pic>
        <p:nvPicPr>
          <p:cNvPr id="4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272" y="5671972"/>
            <a:ext cx="712909" cy="954680"/>
          </a:xfrm>
          <a:prstGeom prst="rect">
            <a:avLst/>
          </a:prstGeom>
        </p:spPr>
      </p:pic>
      <p:pic>
        <p:nvPicPr>
          <p:cNvPr id="5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134" y="4132103"/>
            <a:ext cx="1271992" cy="617972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600" y="5128792"/>
            <a:ext cx="712097" cy="1086359"/>
          </a:xfrm>
          <a:prstGeom prst="rect">
            <a:avLst/>
          </a:prstGeom>
        </p:spPr>
      </p:pic>
      <p:pic>
        <p:nvPicPr>
          <p:cNvPr id="7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511" y="6758510"/>
            <a:ext cx="1043872" cy="1002820"/>
          </a:xfrm>
          <a:prstGeom prst="rect">
            <a:avLst/>
          </a:prstGeom>
        </p:spPr>
      </p:pic>
      <p:pic>
        <p:nvPicPr>
          <p:cNvPr id="8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4375" y="7024966"/>
            <a:ext cx="1892351" cy="702241"/>
          </a:xfrm>
          <a:prstGeom prst="rect">
            <a:avLst/>
          </a:prstGeom>
        </p:spPr>
      </p:pic>
      <p:pic>
        <p:nvPicPr>
          <p:cNvPr id="9" name="Imagem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703" y="5511396"/>
            <a:ext cx="578195" cy="782262"/>
          </a:xfrm>
          <a:prstGeom prst="rect">
            <a:avLst/>
          </a:prstGeom>
        </p:spPr>
      </p:pic>
      <p:pic>
        <p:nvPicPr>
          <p:cNvPr id="11" name="Imagem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8788" y="3156442"/>
            <a:ext cx="1363015" cy="677939"/>
          </a:xfrm>
          <a:prstGeom prst="rect">
            <a:avLst/>
          </a:prstGeom>
        </p:spPr>
      </p:pic>
      <p:pic>
        <p:nvPicPr>
          <p:cNvPr id="12" name="Imagem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3978" y="7645099"/>
            <a:ext cx="1301836" cy="714087"/>
          </a:xfrm>
          <a:prstGeom prst="rect">
            <a:avLst/>
          </a:prstGeom>
        </p:spPr>
      </p:pic>
      <p:pic>
        <p:nvPicPr>
          <p:cNvPr id="13" name="Imagem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8918" y="2977133"/>
            <a:ext cx="851851" cy="1044000"/>
          </a:xfrm>
          <a:prstGeom prst="rect">
            <a:avLst/>
          </a:prstGeom>
        </p:spPr>
      </p:pic>
      <p:pic>
        <p:nvPicPr>
          <p:cNvPr id="14" name="Imagem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4417" y="4082518"/>
            <a:ext cx="1265370" cy="617972"/>
          </a:xfrm>
          <a:prstGeom prst="rect">
            <a:avLst/>
          </a:prstGeom>
        </p:spPr>
      </p:pic>
      <p:pic>
        <p:nvPicPr>
          <p:cNvPr id="15" name="Imagem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9953" y="3951111"/>
            <a:ext cx="1885607" cy="617972"/>
          </a:xfrm>
          <a:prstGeom prst="rect">
            <a:avLst/>
          </a:prstGeom>
        </p:spPr>
      </p:pic>
      <p:pic>
        <p:nvPicPr>
          <p:cNvPr id="16" name="Imagem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4441" y="2077918"/>
            <a:ext cx="1252496" cy="617972"/>
          </a:xfrm>
          <a:prstGeom prst="rect">
            <a:avLst/>
          </a:prstGeom>
        </p:spPr>
      </p:pic>
      <p:pic>
        <p:nvPicPr>
          <p:cNvPr id="17" name="Imagem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503" y="3028788"/>
            <a:ext cx="1635982" cy="470345"/>
          </a:xfrm>
          <a:prstGeom prst="rect">
            <a:avLst/>
          </a:prstGeom>
        </p:spPr>
      </p:pic>
      <p:pic>
        <p:nvPicPr>
          <p:cNvPr id="18" name="Imagem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1954" y="1966261"/>
            <a:ext cx="1619478" cy="711700"/>
          </a:xfrm>
          <a:prstGeom prst="rect">
            <a:avLst/>
          </a:prstGeom>
        </p:spPr>
      </p:pic>
      <p:pic>
        <p:nvPicPr>
          <p:cNvPr id="19" name="Imagem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29538" y="3828825"/>
            <a:ext cx="1004832" cy="702241"/>
          </a:xfrm>
          <a:prstGeom prst="rect">
            <a:avLst/>
          </a:prstGeom>
        </p:spPr>
      </p:pic>
      <p:pic>
        <p:nvPicPr>
          <p:cNvPr id="20" name="Imagem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5225" y="2243650"/>
            <a:ext cx="1703189" cy="617972"/>
          </a:xfrm>
          <a:prstGeom prst="rect">
            <a:avLst/>
          </a:prstGeom>
        </p:spPr>
      </p:pic>
      <p:pic>
        <p:nvPicPr>
          <p:cNvPr id="21" name="Imagen 2" descr="Clients:Enel:Design:Artworks:04 Email Signature:logos png:Enel_Logo_Primary_RGB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48" y="5253004"/>
            <a:ext cx="1438693" cy="5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PNG_COLOR.pn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6416" r="70603" b="28144"/>
          <a:stretch/>
        </p:blipFill>
        <p:spPr bwMode="auto">
          <a:xfrm>
            <a:off x="4098610" y="6512507"/>
            <a:ext cx="1173557" cy="104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9023" y="3779441"/>
            <a:ext cx="735023" cy="735023"/>
          </a:xfrm>
          <a:prstGeom prst="rect">
            <a:avLst/>
          </a:prstGeom>
        </p:spPr>
      </p:pic>
      <p:pic>
        <p:nvPicPr>
          <p:cNvPr id="24" name="Imagem 28"/>
          <p:cNvPicPr>
            <a:picLocks noChangeAspect="1"/>
          </p:cNvPicPr>
          <p:nvPr/>
        </p:nvPicPr>
        <p:blipFill rotWithShape="1">
          <a:blip r:embed="rId22"/>
          <a:srcRect t="35435" r="6954" b="29887"/>
          <a:stretch/>
        </p:blipFill>
        <p:spPr>
          <a:xfrm>
            <a:off x="4625576" y="2062746"/>
            <a:ext cx="1801919" cy="671566"/>
          </a:xfrm>
          <a:prstGeom prst="rect">
            <a:avLst/>
          </a:prstGeom>
        </p:spPr>
      </p:pic>
      <p:pic>
        <p:nvPicPr>
          <p:cNvPr id="25" name="Picture 2" descr="Prefeitura de Guarulhos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77" y="6961988"/>
            <a:ext cx="1518156" cy="36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ww.eletrosul.gov.br/img/site/logo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270" y="4909446"/>
            <a:ext cx="1511930" cy="6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Prefeitura de Blumenau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01" y="3210234"/>
            <a:ext cx="1358919" cy="34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www.sanesul.ms.gov.br/img/marca_grafica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295" y="7155088"/>
            <a:ext cx="663917" cy="68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www.sanasa.com.br/images/logo_sanasa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05" y="7710677"/>
            <a:ext cx="1345107" cy="50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http://www.embasa.ba.gov.br/sites/default/files/home/topo_dinamico/imagem2016/01/08/Topo_banner_mulher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8" t="61483"/>
          <a:stretch/>
        </p:blipFill>
        <p:spPr bwMode="auto">
          <a:xfrm>
            <a:off x="814416" y="5901408"/>
            <a:ext cx="1509422" cy="4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Hortolandia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99" y="6428947"/>
            <a:ext cx="1522552" cy="32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m 3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537071" y="8056573"/>
            <a:ext cx="1562264" cy="403498"/>
          </a:xfrm>
          <a:prstGeom prst="rect">
            <a:avLst/>
          </a:prstGeom>
        </p:spPr>
      </p:pic>
      <p:pic>
        <p:nvPicPr>
          <p:cNvPr id="33" name="Picture 20" descr="CESP - Companhia Energética de São Paulo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44"/>
          <a:stretch/>
        </p:blipFill>
        <p:spPr bwMode="auto">
          <a:xfrm>
            <a:off x="2512925" y="6438674"/>
            <a:ext cx="1353169" cy="75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m 3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020293" y="4531066"/>
            <a:ext cx="1497554" cy="533703"/>
          </a:xfrm>
          <a:prstGeom prst="rect">
            <a:avLst/>
          </a:prstGeom>
        </p:spPr>
      </p:pic>
      <p:pic>
        <p:nvPicPr>
          <p:cNvPr id="35" name="Imagem 4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063744" y="7844154"/>
            <a:ext cx="1336013" cy="389670"/>
          </a:xfrm>
          <a:prstGeom prst="rect">
            <a:avLst/>
          </a:prstGeom>
        </p:spPr>
      </p:pic>
      <p:pic>
        <p:nvPicPr>
          <p:cNvPr id="1026" name="Picture 2" descr="Resultado de imagem para unimed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11774" r="-1811" b="10863"/>
          <a:stretch/>
        </p:blipFill>
        <p:spPr bwMode="auto">
          <a:xfrm>
            <a:off x="5838508" y="5176703"/>
            <a:ext cx="995340" cy="77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magens.amato.com.br/imagens/Upload/images/hospitalsiriolibanesespecisks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541" y="6243166"/>
            <a:ext cx="2340000" cy="6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hoteleira bhg logo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29657"/>
          <a:stretch/>
        </p:blipFill>
        <p:spPr bwMode="auto">
          <a:xfrm>
            <a:off x="595384" y="4877191"/>
            <a:ext cx="2340000" cy="6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7" y="7560075"/>
            <a:ext cx="1042101" cy="818256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50" y="3156442"/>
            <a:ext cx="913408" cy="701663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733894" y="7016605"/>
            <a:ext cx="672020" cy="672020"/>
          </a:xfrm>
          <a:prstGeom prst="rect">
            <a:avLst/>
          </a:prstGeom>
        </p:spPr>
      </p:pic>
      <p:pic>
        <p:nvPicPr>
          <p:cNvPr id="40" name="Picture 4" descr="Resultado de imagem para Malwee logo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724" y="6030502"/>
            <a:ext cx="1124585" cy="11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744687" y="2904949"/>
            <a:ext cx="683920" cy="683920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960785" y="4788508"/>
            <a:ext cx="1445129" cy="479233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205127" y="2283680"/>
            <a:ext cx="968676" cy="392410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516795" y="3861215"/>
            <a:ext cx="1166555" cy="653271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197151" y="5248002"/>
            <a:ext cx="1208763" cy="847938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2396297" y="4000912"/>
            <a:ext cx="1885412" cy="330035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2349685" y="6247710"/>
            <a:ext cx="1035787" cy="1035787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850743" y="3135917"/>
            <a:ext cx="1626212" cy="632416"/>
          </a:xfrm>
          <a:prstGeom prst="rect">
            <a:avLst/>
          </a:prstGeom>
        </p:spPr>
      </p:pic>
      <p:pic>
        <p:nvPicPr>
          <p:cNvPr id="52" name="Imagem 51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1776098" y="2241086"/>
            <a:ext cx="1254605" cy="607821"/>
          </a:xfrm>
          <a:prstGeom prst="rect">
            <a:avLst/>
          </a:prstGeom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1663849" y="5837866"/>
            <a:ext cx="1482810" cy="424671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387960" y="2216540"/>
            <a:ext cx="1096531" cy="614057"/>
          </a:xfrm>
          <a:prstGeom prst="rect">
            <a:avLst/>
          </a:prstGeom>
        </p:spPr>
      </p:pic>
      <p:pic>
        <p:nvPicPr>
          <p:cNvPr id="38" name="Picture 2" descr="Resultado de imagem para CEEE DISTRIB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560" y="4042355"/>
            <a:ext cx="798578" cy="3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esultado de imagem para ENERGISA SE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857" y="3031491"/>
            <a:ext cx="1033145" cy="56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2136060" y="5103951"/>
            <a:ext cx="1192208" cy="374609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776098" y="6966383"/>
            <a:ext cx="719924" cy="719924"/>
          </a:xfrm>
          <a:prstGeom prst="rect">
            <a:avLst/>
          </a:prstGeom>
        </p:spPr>
      </p:pic>
      <p:pic>
        <p:nvPicPr>
          <p:cNvPr id="59" name="Imagem 58"/>
          <p:cNvPicPr>
            <a:picLocks noChangeAspect="1"/>
          </p:cNvPicPr>
          <p:nvPr/>
        </p:nvPicPr>
        <p:blipFill rotWithShape="1">
          <a:blip r:embed="rId56"/>
          <a:srcRect t="26960" b="37200"/>
          <a:stretch/>
        </p:blipFill>
        <p:spPr>
          <a:xfrm>
            <a:off x="11227041" y="7969203"/>
            <a:ext cx="1383429" cy="495821"/>
          </a:xfrm>
          <a:prstGeom prst="rect">
            <a:avLst/>
          </a:prstGeom>
        </p:spPr>
      </p:pic>
      <p:pic>
        <p:nvPicPr>
          <p:cNvPr id="61" name="Imagem 60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2853953" y="7852306"/>
            <a:ext cx="1084333" cy="650600"/>
          </a:xfrm>
          <a:prstGeom prst="rect">
            <a:avLst/>
          </a:prstGeom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3057906" y="7177252"/>
            <a:ext cx="1132416" cy="602975"/>
          </a:xfrm>
          <a:prstGeom prst="rect">
            <a:avLst/>
          </a:prstGeom>
        </p:spPr>
      </p:pic>
      <p:pic>
        <p:nvPicPr>
          <p:cNvPr id="63" name="Imagem 62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4184307" y="6365332"/>
            <a:ext cx="738965" cy="818759"/>
          </a:xfrm>
          <a:prstGeom prst="rect">
            <a:avLst/>
          </a:prstGeom>
        </p:spPr>
      </p:pic>
      <p:pic>
        <p:nvPicPr>
          <p:cNvPr id="1024" name="Imagem 1023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3648822" y="4789172"/>
            <a:ext cx="1082999" cy="736599"/>
          </a:xfrm>
          <a:prstGeom prst="rect">
            <a:avLst/>
          </a:prstGeom>
        </p:spPr>
      </p:pic>
      <p:pic>
        <p:nvPicPr>
          <p:cNvPr id="1029" name="Imagem 1028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4281709" y="5647963"/>
            <a:ext cx="791910" cy="791910"/>
          </a:xfrm>
          <a:prstGeom prst="rect">
            <a:avLst/>
          </a:prstGeom>
        </p:spPr>
      </p:pic>
      <p:pic>
        <p:nvPicPr>
          <p:cNvPr id="1030" name="Imagem 1029"/>
          <p:cNvPicPr>
            <a:picLocks noChangeAspect="1"/>
          </p:cNvPicPr>
          <p:nvPr/>
        </p:nvPicPr>
        <p:blipFill rotWithShape="1">
          <a:blip r:embed="rId62"/>
          <a:srcRect l="26818" t="26369" r="25738" b="34247"/>
          <a:stretch/>
        </p:blipFill>
        <p:spPr>
          <a:xfrm>
            <a:off x="14092448" y="2945594"/>
            <a:ext cx="1170432" cy="731520"/>
          </a:xfrm>
          <a:prstGeom prst="rect">
            <a:avLst/>
          </a:prstGeom>
        </p:spPr>
      </p:pic>
      <p:pic>
        <p:nvPicPr>
          <p:cNvPr id="1031" name="Imagem 1030"/>
          <p:cNvPicPr>
            <a:picLocks noChangeAspect="1"/>
          </p:cNvPicPr>
          <p:nvPr/>
        </p:nvPicPr>
        <p:blipFill rotWithShape="1">
          <a:blip r:embed="rId63"/>
          <a:srcRect t="35493" b="38907"/>
          <a:stretch/>
        </p:blipFill>
        <p:spPr>
          <a:xfrm>
            <a:off x="14034983" y="7311552"/>
            <a:ext cx="1559082" cy="399125"/>
          </a:xfrm>
          <a:prstGeom prst="rect">
            <a:avLst/>
          </a:prstGeom>
        </p:spPr>
      </p:pic>
      <p:pic>
        <p:nvPicPr>
          <p:cNvPr id="1032" name="Imagem 1031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4364150" y="4291551"/>
            <a:ext cx="943434" cy="735433"/>
          </a:xfrm>
          <a:prstGeom prst="rect">
            <a:avLst/>
          </a:prstGeom>
        </p:spPr>
      </p:pic>
      <p:sp>
        <p:nvSpPr>
          <p:cNvPr id="67" name="CaixaDeTexto 66"/>
          <p:cNvSpPr txBox="1"/>
          <p:nvPr/>
        </p:nvSpPr>
        <p:spPr>
          <a:xfrm>
            <a:off x="15776574" y="8744635"/>
            <a:ext cx="5054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rebuchet MS" panose="020B0603020202020204" pitchFamily="34" charset="0"/>
              </a:rPr>
              <a:t>8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65"/>
          <a:srcRect l="2317" t="33505" r="5597" b="32475"/>
          <a:stretch/>
        </p:blipFill>
        <p:spPr>
          <a:xfrm>
            <a:off x="13308288" y="2199070"/>
            <a:ext cx="1904496" cy="527031"/>
          </a:xfrm>
          <a:prstGeom prst="rect">
            <a:avLst/>
          </a:prstGeom>
        </p:spPr>
      </p:pic>
      <p:sp>
        <p:nvSpPr>
          <p:cNvPr id="68" name="Retângulo 67">
            <a:extLst>
              <a:ext uri="{FF2B5EF4-FFF2-40B4-BE49-F238E27FC236}">
                <a16:creationId xmlns:a16="http://schemas.microsoft.com/office/drawing/2014/main" xmlns="" id="{3F693BE8-F48F-4350-B38A-BFA32AA04EE1}"/>
              </a:ext>
            </a:extLst>
          </p:cNvPr>
          <p:cNvSpPr/>
          <p:nvPr/>
        </p:nvSpPr>
        <p:spPr>
          <a:xfrm>
            <a:off x="760035" y="8712334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dirty="0">
                <a:solidFill>
                  <a:srgbClr val="7E8074"/>
                </a:solidFill>
                <a:latin typeface="Trebuchet MS"/>
                <a:ea typeface="+mj-ea"/>
              </a:rPr>
              <a:t>engeform.com.br </a:t>
            </a:r>
          </a:p>
        </p:txBody>
      </p:sp>
      <p:pic>
        <p:nvPicPr>
          <p:cNvPr id="69" name="Imagem 68">
            <a:extLst>
              <a:ext uri="{FF2B5EF4-FFF2-40B4-BE49-F238E27FC236}">
                <a16:creationId xmlns:a16="http://schemas.microsoft.com/office/drawing/2014/main" xmlns="" id="{DD1486F3-AA2D-4EF0-80EE-8B918D5DFC6C}"/>
              </a:ext>
            </a:extLst>
          </p:cNvPr>
          <p:cNvPicPr>
            <a:picLocks noChangeAspect="1"/>
          </p:cNvPicPr>
          <p:nvPr/>
        </p:nvPicPr>
        <p:blipFill rotWithShape="1"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/>
          <a:stretch/>
        </p:blipFill>
        <p:spPr>
          <a:xfrm>
            <a:off x="2655634" y="8730995"/>
            <a:ext cx="1170042" cy="32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0621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5429</TotalTime>
  <Words>839</Words>
  <Application>Microsoft Office PowerPoint</Application>
  <PresentationFormat>Personalizar</PresentationFormat>
  <Paragraphs>135</Paragraphs>
  <Slides>16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4_Office Theme</vt:lpstr>
      <vt:lpstr>6_Office Theme</vt:lpstr>
      <vt:lpstr>9_Custom Design</vt:lpstr>
      <vt:lpstr>5_Custom Design</vt:lpstr>
      <vt:lpstr>8_Office Theme</vt:lpstr>
      <vt:lpstr>4_Custom Design</vt:lpstr>
      <vt:lpstr>11_Office Theme</vt:lpstr>
      <vt:lpstr>5_Office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 S</dc:creator>
  <cp:lastModifiedBy>Usuario</cp:lastModifiedBy>
  <cp:revision>319</cp:revision>
  <dcterms:created xsi:type="dcterms:W3CDTF">2016-08-24T19:57:01Z</dcterms:created>
  <dcterms:modified xsi:type="dcterms:W3CDTF">2019-11-21T18:43:10Z</dcterms:modified>
</cp:coreProperties>
</file>